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555" r:id="rId5"/>
    <p:sldId id="556" r:id="rId6"/>
  </p:sldIdLst>
  <p:sldSz cx="6858000" cy="9906000" type="A4"/>
  <p:notesSz cx="6858000" cy="9144000"/>
  <p:embeddedFontLst>
    <p:embeddedFont>
      <p:font typeface="MetricHPE" panose="020B0604020202020204" charset="0"/>
      <p:regular r:id="rId9"/>
      <p:bold r:id="rId10"/>
      <p:italic r:id="rId11"/>
      <p:boldItalic r:id="rId12"/>
    </p:embeddedFont>
    <p:embeddedFont>
      <p:font typeface="MetricHPE Black" panose="020B0604020202020204" charset="0"/>
      <p:bold r:id="rId13"/>
      <p:italic r:id="rId14"/>
      <p:boldItalic r:id="rId15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ster" id="{D5CB86C4-1AD9-4D56-A689-AEC7780B6B9A}">
          <p14:sldIdLst>
            <p14:sldId id="555"/>
          </p14:sldIdLst>
        </p14:section>
        <p14:section name="Leaflet" id="{BE7A7F8D-ED0B-4590-8112-AD95AF2D2876}">
          <p14:sldIdLst>
            <p14:sldId id="556"/>
          </p14:sldIdLst>
        </p14:section>
      </p14:sectionLst>
    </p:ext>
    <p:ext uri="{EFAFB233-063F-42B5-8137-9DF3F51BA10A}">
      <p15:sldGuideLst xmlns:p15="http://schemas.microsoft.com/office/powerpoint/2012/main">
        <p15:guide id="7" pos="4128" userDrawn="1">
          <p15:clr>
            <a:srgbClr val="A4A3A4"/>
          </p15:clr>
        </p15:guide>
        <p15:guide id="8" orient="horz" pos="1384" userDrawn="1">
          <p15:clr>
            <a:srgbClr val="A4A3A4"/>
          </p15:clr>
        </p15:guide>
        <p15:guide id="9" orient="horz" pos="1515" userDrawn="1">
          <p15:clr>
            <a:srgbClr val="A4A3A4"/>
          </p15:clr>
        </p15:guide>
        <p15:guide id="10" orient="horz" pos="21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3C3D236-6C3C-DFFC-D004-67A5BE88A2D2}" name="Butterfield, Freddie" initials="BF" userId="S::freddie.butterfield@hpe.com::6cc2ec69-fb31-43d3-939a-07a8ca8fa977" providerId="AD"/>
  <p188:author id="{513B31FD-E34C-3BBF-46EF-A7C28049FB49}" name="Semaj, Xhovana" initials="SX" userId="S::xhovana.semaj@hpe.com::81495ba8-4565-41ff-be95-c0b05a6c77f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eo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5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B248EC-0D43-BF46-BCEA-43CCADB9D3BD}" v="1" dt="2025-01-10T15:18:36.108"/>
  </p1510:revLst>
</p1510:revInfo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dk1"/>
            </a:lnRef>
          </a:top>
          <a:bottom>
            <a:lnRef idx="1">
              <a:schemeClr val="dk1"/>
            </a:lnRef>
          </a:bottom>
        </a:tcBdr>
      </a:tcStyle>
    </a:band1H>
    <a:band1V>
      <a:tcStyle>
        <a:tcBdr>
          <a:left>
            <a:lnRef idx="1">
              <a:schemeClr val="dk1"/>
            </a:lnRef>
          </a:left>
          <a:right>
            <a:lnRef idx="1">
              <a:schemeClr val="dk1"/>
            </a:lnRef>
          </a:right>
        </a:tcBdr>
      </a:tcStyle>
    </a:band1V>
    <a:band2V>
      <a:tcStyle>
        <a:tcBdr>
          <a:left>
            <a:lnRef idx="1">
              <a:schemeClr val="dk1"/>
            </a:lnRef>
          </a:left>
          <a:right>
            <a:lnRef idx="1">
              <a:schemeClr val="dk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Ref idx="1">
          <a:schemeClr val="dk1">
            <a:tint val="80000"/>
          </a:schemeClr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75" d="100"/>
          <a:sy n="75" d="100"/>
        </p:scale>
        <p:origin x="3174" y="78"/>
      </p:cViewPr>
      <p:guideLst>
        <p:guide pos="4128"/>
        <p:guide orient="horz" pos="1384"/>
        <p:guide orient="horz" pos="1515"/>
        <p:guide orient="horz" pos="21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23" Type="http://schemas.microsoft.com/office/2018/10/relationships/authors" Target="authors.xml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latin typeface="MetricHPE" panose="020B0503030202060203" pitchFamily="34" charset="-1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61830-C416-483F-955E-54203C65B711}" type="datetimeFigureOut">
              <a:rPr lang="en-US">
                <a:latin typeface="MetricHPE" panose="020B0503030202060203" pitchFamily="34" charset="-18"/>
              </a:rPr>
              <a:t>1/13/2025</a:t>
            </a:fld>
            <a:endParaRPr>
              <a:latin typeface="MetricHPE" panose="020B0503030202060203" pitchFamily="34" charset="-1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latin typeface="MetricHPE" panose="020B0503030202060203" pitchFamily="34" charset="-1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31B20-3646-4475-8BC4-560CAF715D08}" type="slidenum">
              <a:rPr>
                <a:latin typeface="MetricHPE" panose="020B0503030202060203" pitchFamily="34" charset="-18"/>
              </a:rPr>
              <a:t>‹#›</a:t>
            </a:fld>
            <a:endParaRPr>
              <a:latin typeface="MetricHPE" panose="020B050303020206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29244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76413" y="381000"/>
            <a:ext cx="1781175" cy="2573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1000" y="3124200"/>
            <a:ext cx="6096000" cy="5334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1000" y="8686800"/>
            <a:ext cx="4876800" cy="22701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latin typeface="MetricHPE" panose="020B0503030202060203" pitchFamily="34" charset="-18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867400" y="8686800"/>
            <a:ext cx="609600" cy="22701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latin typeface="MetricHPE" panose="020B0503030202060203" pitchFamily="34" charset="-18"/>
              </a:defRPr>
            </a:lvl1pPr>
          </a:lstStyle>
          <a:p>
            <a:fld id="{5BFEAE42-E3FE-4405-B7FC-4425D05B92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1ABBFA18-F005-4413-AD3D-C41E73AAEA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6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45720" indent="-36576" algn="l" defTabSz="914400" rtl="0" eaLnBrk="1" latinLnBrk="0" hangingPunct="1">
      <a:spcBef>
        <a:spcPts val="600"/>
      </a:spcBef>
      <a:buSzPct val="25000"/>
      <a:buFont typeface="" panose="020B0303030202060203" pitchFamily="34" charset="0"/>
      <a:buChar char=" "/>
      <a:defRPr sz="1100" kern="1200">
        <a:solidFill>
          <a:schemeClr val="tx1"/>
        </a:solidFill>
        <a:latin typeface="MetricHPE" panose="020B0503030202060203" pitchFamily="34" charset="-18"/>
        <a:ea typeface="+mn-ea"/>
        <a:cs typeface="+mn-cs"/>
      </a:defRPr>
    </a:lvl1pPr>
    <a:lvl2pPr marL="228600" indent="-137160" algn="l" defTabSz="914400" rtl="0" eaLnBrk="1" latinLnBrk="0" hangingPunct="1">
      <a:spcBef>
        <a:spcPts val="600"/>
      </a:spcBef>
      <a:buFont typeface="" panose="020B0303030202060203" pitchFamily="34" charset="0"/>
      <a:buChar char="–"/>
      <a:defRPr sz="1050" kern="1200">
        <a:solidFill>
          <a:schemeClr val="tx1"/>
        </a:solidFill>
        <a:latin typeface="MetricHPE" panose="020B0503030202060203" pitchFamily="34" charset="-18"/>
        <a:ea typeface="+mn-ea"/>
        <a:cs typeface="+mn-cs"/>
      </a:defRPr>
    </a:lvl2pPr>
    <a:lvl3pPr marL="365760" indent="-109728" algn="l" defTabSz="914400" rtl="0" eaLnBrk="1" latinLnBrk="0" hangingPunct="1">
      <a:spcBef>
        <a:spcPts val="600"/>
      </a:spcBef>
      <a:buFont typeface="" panose="020B0303030202060203" pitchFamily="34" charset="0"/>
      <a:buChar char="–"/>
      <a:defRPr sz="1000" kern="1200">
        <a:solidFill>
          <a:schemeClr val="tx1"/>
        </a:solidFill>
        <a:latin typeface="MetricHPE" panose="020B0503030202060203" pitchFamily="34" charset="-18"/>
        <a:ea typeface="+mn-ea"/>
        <a:cs typeface="+mn-cs"/>
      </a:defRPr>
    </a:lvl3pPr>
    <a:lvl4pPr marL="548640" indent="-109728" algn="l" defTabSz="914400" rtl="0" eaLnBrk="1" latinLnBrk="0" hangingPunct="1">
      <a:spcBef>
        <a:spcPts val="600"/>
      </a:spcBef>
      <a:buFont typeface="" panose="020B0303030202060203" pitchFamily="34" charset="0"/>
      <a:buChar char="–"/>
      <a:defRPr sz="900" kern="1200">
        <a:solidFill>
          <a:schemeClr val="tx1"/>
        </a:solidFill>
        <a:latin typeface="MetricHPE" panose="020B0503030202060203" pitchFamily="34" charset="-18"/>
        <a:ea typeface="+mn-ea"/>
        <a:cs typeface="+mn-cs"/>
      </a:defRPr>
    </a:lvl4pPr>
    <a:lvl5pPr marL="731520" indent="-109728" algn="l" defTabSz="914400" rtl="0" eaLnBrk="1" latinLnBrk="0" hangingPunct="1">
      <a:spcBef>
        <a:spcPts val="600"/>
      </a:spcBef>
      <a:buFont typeface="" panose="020B0303030202060203" pitchFamily="34" charset="0"/>
      <a:buChar char="–"/>
      <a:defRPr sz="800" kern="1200">
        <a:solidFill>
          <a:schemeClr val="tx1"/>
        </a:solidFill>
        <a:latin typeface="MetricHPE" panose="020B0503030202060203" pitchFamily="34" charset="-1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"/>
          <p:cNvSpPr>
            <a:spLocks noGrp="1"/>
          </p:cNvSpPr>
          <p:nvPr>
            <p:ph type="body" sz="quarter" idx="13" hasCustomPrompt="1"/>
          </p:nvPr>
        </p:nvSpPr>
        <p:spPr>
          <a:xfrm>
            <a:off x="163546" y="6612642"/>
            <a:ext cx="3087888" cy="489976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None/>
              <a:defRPr sz="2583" baseline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817"/>
            </a:lvl2pPr>
            <a:lvl3pPr marL="0" indent="0">
              <a:spcBef>
                <a:spcPts val="0"/>
              </a:spcBef>
              <a:buNone/>
              <a:defRPr sz="2817"/>
            </a:lvl3pPr>
            <a:lvl4pPr marL="0" indent="0">
              <a:spcBef>
                <a:spcPts val="0"/>
              </a:spcBef>
              <a:buNone/>
              <a:defRPr sz="2817"/>
            </a:lvl4pPr>
            <a:lvl5pPr marL="0" indent="0">
              <a:spcBef>
                <a:spcPts val="0"/>
              </a:spcBef>
              <a:buNone/>
              <a:defRPr sz="2817"/>
            </a:lvl5pPr>
            <a:lvl6pPr marL="0" indent="0">
              <a:spcBef>
                <a:spcPts val="0"/>
              </a:spcBef>
              <a:buNone/>
              <a:defRPr sz="2817"/>
            </a:lvl6pPr>
            <a:lvl7pPr marL="0" indent="0">
              <a:spcBef>
                <a:spcPts val="0"/>
              </a:spcBef>
              <a:buNone/>
              <a:defRPr sz="2817"/>
            </a:lvl7pPr>
            <a:lvl8pPr marL="0" indent="0">
              <a:spcBef>
                <a:spcPts val="0"/>
              </a:spcBef>
              <a:buNone/>
              <a:defRPr sz="2817"/>
            </a:lvl8pPr>
            <a:lvl9pPr marL="0" indent="0">
              <a:spcBef>
                <a:spcPts val="0"/>
              </a:spcBef>
              <a:buNone/>
              <a:defRPr sz="2817"/>
            </a:lvl9pPr>
          </a:lstStyle>
          <a:p>
            <a:pPr lvl="0"/>
            <a:r>
              <a:rPr lang="en-US"/>
              <a:t>Month day, year</a:t>
            </a:r>
          </a:p>
        </p:txBody>
      </p:sp>
      <p:sp>
        <p:nvSpPr>
          <p:cNvPr id="16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163545" y="5970016"/>
            <a:ext cx="4629150" cy="633984"/>
          </a:xfr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0"/>
              </a:spcBef>
              <a:buNone/>
              <a:defRPr sz="3755">
                <a:solidFill>
                  <a:schemeClr val="tx1"/>
                </a:solidFill>
                <a:latin typeface="+mn-lt"/>
              </a:defRPr>
            </a:lvl1pPr>
            <a:lvl2pPr marL="536548" indent="0" algn="ctr">
              <a:buNone/>
              <a:defRPr sz="2347"/>
            </a:lvl2pPr>
            <a:lvl3pPr marL="1073098" indent="0" algn="ctr">
              <a:buNone/>
              <a:defRPr sz="2113"/>
            </a:lvl3pPr>
            <a:lvl4pPr marL="1609649" indent="0" algn="ctr">
              <a:buNone/>
              <a:defRPr sz="1878"/>
            </a:lvl4pPr>
            <a:lvl5pPr marL="2146198" indent="0" algn="ctr">
              <a:buNone/>
              <a:defRPr sz="1878"/>
            </a:lvl5pPr>
            <a:lvl6pPr marL="2682748" indent="0" algn="ctr">
              <a:buNone/>
              <a:defRPr sz="1878"/>
            </a:lvl6pPr>
            <a:lvl7pPr marL="3219297" indent="0" algn="ctr">
              <a:buNone/>
              <a:defRPr sz="1878"/>
            </a:lvl7pPr>
            <a:lvl8pPr marL="3755846" indent="0" algn="ctr">
              <a:buNone/>
              <a:defRPr sz="1878"/>
            </a:lvl8pPr>
            <a:lvl9pPr marL="4292394" indent="0" algn="ctr">
              <a:buNone/>
              <a:defRPr sz="1878"/>
            </a:lvl9pPr>
          </a:lstStyle>
          <a:p>
            <a:r>
              <a:rPr lang="en-US"/>
              <a:t>Speaker name and title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213553" y="5620271"/>
            <a:ext cx="298284" cy="79248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77322"/>
            <a:endParaRPr lang="en-US" sz="2522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163547" y="2699951"/>
            <a:ext cx="6425749" cy="2751667"/>
          </a:xfrm>
        </p:spPr>
        <p:txBody>
          <a:bodyPr lIns="91440" tIns="91440" rIns="91440" bIns="91440" anchor="b"/>
          <a:lstStyle>
            <a:lvl1pPr>
              <a:lnSpc>
                <a:spcPct val="80000"/>
              </a:lnSpc>
              <a:defRPr sz="5164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87376D2-6A59-4BA9-8EA0-2ACD180817B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460782" y="8853493"/>
            <a:ext cx="4208153" cy="59450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Confidential | Authorized</a:t>
            </a:r>
          </a:p>
        </p:txBody>
      </p:sp>
      <p:grpSp>
        <p:nvGrpSpPr>
          <p:cNvPr id="10" name="Logo">
            <a:extLst>
              <a:ext uri="{FF2B5EF4-FFF2-40B4-BE49-F238E27FC236}">
                <a16:creationId xmlns:a16="http://schemas.microsoft.com/office/drawing/2014/main" id="{C0B836B4-5E14-4713-98CC-606708C79CF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3553" y="381956"/>
            <a:ext cx="2218745" cy="893759"/>
            <a:chOff x="393523" y="381956"/>
            <a:chExt cx="2218745" cy="893759"/>
          </a:xfrm>
        </p:grpSpPr>
        <p:sp>
          <p:nvSpPr>
            <p:cNvPr id="11" name="Element">
              <a:extLst>
                <a:ext uri="{FF2B5EF4-FFF2-40B4-BE49-F238E27FC236}">
                  <a16:creationId xmlns:a16="http://schemas.microsoft.com/office/drawing/2014/main" id="{12E393FF-2346-40E9-8AF7-A2DD4E430B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523" y="381956"/>
              <a:ext cx="759854" cy="211008"/>
            </a:xfrm>
            <a:custGeom>
              <a:avLst/>
              <a:gdLst>
                <a:gd name="T0" fmla="*/ 0 w 1087"/>
                <a:gd name="T1" fmla="*/ 0 h 314"/>
                <a:gd name="T2" fmla="*/ 0 w 1087"/>
                <a:gd name="T3" fmla="*/ 314 h 314"/>
                <a:gd name="T4" fmla="*/ 0 w 1087"/>
                <a:gd name="T5" fmla="*/ 314 h 314"/>
                <a:gd name="T6" fmla="*/ 1087 w 1087"/>
                <a:gd name="T7" fmla="*/ 314 h 314"/>
                <a:gd name="T8" fmla="*/ 1087 w 1087"/>
                <a:gd name="T9" fmla="*/ 0 h 314"/>
                <a:gd name="T10" fmla="*/ 0 w 1087"/>
                <a:gd name="T11" fmla="*/ 0 h 314"/>
                <a:gd name="T12" fmla="*/ 1018 w 1087"/>
                <a:gd name="T13" fmla="*/ 245 h 314"/>
                <a:gd name="T14" fmla="*/ 69 w 1087"/>
                <a:gd name="T15" fmla="*/ 245 h 314"/>
                <a:gd name="T16" fmla="*/ 69 w 1087"/>
                <a:gd name="T17" fmla="*/ 69 h 314"/>
                <a:gd name="T18" fmla="*/ 1018 w 1087"/>
                <a:gd name="T19" fmla="*/ 69 h 314"/>
                <a:gd name="T20" fmla="*/ 1018 w 1087"/>
                <a:gd name="T21" fmla="*/ 245 h 314"/>
                <a:gd name="T22" fmla="*/ 1018 w 1087"/>
                <a:gd name="T23" fmla="*/ 24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7" h="314">
                  <a:moveTo>
                    <a:pt x="0" y="0"/>
                  </a:moveTo>
                  <a:lnTo>
                    <a:pt x="0" y="314"/>
                  </a:lnTo>
                  <a:lnTo>
                    <a:pt x="0" y="314"/>
                  </a:lnTo>
                  <a:lnTo>
                    <a:pt x="1087" y="314"/>
                  </a:lnTo>
                  <a:lnTo>
                    <a:pt x="1087" y="0"/>
                  </a:lnTo>
                  <a:lnTo>
                    <a:pt x="0" y="0"/>
                  </a:lnTo>
                  <a:close/>
                  <a:moveTo>
                    <a:pt x="1018" y="245"/>
                  </a:moveTo>
                  <a:lnTo>
                    <a:pt x="69" y="245"/>
                  </a:lnTo>
                  <a:lnTo>
                    <a:pt x="69" y="69"/>
                  </a:lnTo>
                  <a:lnTo>
                    <a:pt x="1018" y="69"/>
                  </a:lnTo>
                  <a:lnTo>
                    <a:pt x="1018" y="245"/>
                  </a:lnTo>
                  <a:lnTo>
                    <a:pt x="1018" y="245"/>
                  </a:lnTo>
                  <a:close/>
                </a:path>
              </a:pathLst>
            </a:custGeom>
            <a:solidFill>
              <a:srgbClr val="01A9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etricHPE Black" panose="020B0A03030202060203" pitchFamily="34" charset="0"/>
              </a:endParaRPr>
            </a:p>
          </p:txBody>
        </p:sp>
        <p:sp>
          <p:nvSpPr>
            <p:cNvPr id="12" name="Wordmark">
              <a:extLst>
                <a:ext uri="{FF2B5EF4-FFF2-40B4-BE49-F238E27FC236}">
                  <a16:creationId xmlns:a16="http://schemas.microsoft.com/office/drawing/2014/main" id="{737EA221-2743-4580-BB24-69BED569EA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523" y="730052"/>
              <a:ext cx="2218745" cy="545663"/>
            </a:xfrm>
            <a:custGeom>
              <a:avLst/>
              <a:gdLst>
                <a:gd name="T0" fmla="*/ 80 w 1341"/>
                <a:gd name="T1" fmla="*/ 52 h 342"/>
                <a:gd name="T2" fmla="*/ 29 w 1341"/>
                <a:gd name="T3" fmla="*/ 77 h 342"/>
                <a:gd name="T4" fmla="*/ 212 w 1341"/>
                <a:gd name="T5" fmla="*/ 93 h 342"/>
                <a:gd name="T6" fmla="*/ 174 w 1341"/>
                <a:gd name="T7" fmla="*/ 134 h 342"/>
                <a:gd name="T8" fmla="*/ 272 w 1341"/>
                <a:gd name="T9" fmla="*/ 132 h 342"/>
                <a:gd name="T10" fmla="*/ 276 w 1341"/>
                <a:gd name="T11" fmla="*/ 38 h 342"/>
                <a:gd name="T12" fmla="*/ 327 w 1341"/>
                <a:gd name="T13" fmla="*/ 132 h 342"/>
                <a:gd name="T14" fmla="*/ 398 w 1341"/>
                <a:gd name="T15" fmla="*/ 0 h 342"/>
                <a:gd name="T16" fmla="*/ 402 w 1341"/>
                <a:gd name="T17" fmla="*/ 134 h 342"/>
                <a:gd name="T18" fmla="*/ 448 w 1341"/>
                <a:gd name="T19" fmla="*/ 93 h 342"/>
                <a:gd name="T20" fmla="*/ 448 w 1341"/>
                <a:gd name="T21" fmla="*/ 74 h 342"/>
                <a:gd name="T22" fmla="*/ 642 w 1341"/>
                <a:gd name="T23" fmla="*/ 60 h 342"/>
                <a:gd name="T24" fmla="*/ 642 w 1341"/>
                <a:gd name="T25" fmla="*/ 131 h 342"/>
                <a:gd name="T26" fmla="*/ 570 w 1341"/>
                <a:gd name="T27" fmla="*/ 111 h 342"/>
                <a:gd name="T28" fmla="*/ 530 w 1341"/>
                <a:gd name="T29" fmla="*/ 60 h 342"/>
                <a:gd name="T30" fmla="*/ 558 w 1341"/>
                <a:gd name="T31" fmla="*/ 38 h 342"/>
                <a:gd name="T32" fmla="*/ 738 w 1341"/>
                <a:gd name="T33" fmla="*/ 89 h 342"/>
                <a:gd name="T34" fmla="*/ 787 w 1341"/>
                <a:gd name="T35" fmla="*/ 45 h 342"/>
                <a:gd name="T36" fmla="*/ 736 w 1341"/>
                <a:gd name="T37" fmla="*/ 65 h 342"/>
                <a:gd name="T38" fmla="*/ 848 w 1341"/>
                <a:gd name="T39" fmla="*/ 73 h 342"/>
                <a:gd name="T40" fmla="*/ 876 w 1341"/>
                <a:gd name="T41" fmla="*/ 73 h 342"/>
                <a:gd name="T42" fmla="*/ 833 w 1341"/>
                <a:gd name="T43" fmla="*/ 91 h 342"/>
                <a:gd name="T44" fmla="*/ 965 w 1341"/>
                <a:gd name="T45" fmla="*/ 43 h 342"/>
                <a:gd name="T46" fmla="*/ 964 w 1341"/>
                <a:gd name="T47" fmla="*/ 103 h 342"/>
                <a:gd name="T48" fmla="*/ 1010 w 1341"/>
                <a:gd name="T49" fmla="*/ 132 h 342"/>
                <a:gd name="T50" fmla="*/ 1070 w 1341"/>
                <a:gd name="T51" fmla="*/ 38 h 342"/>
                <a:gd name="T52" fmla="*/ 1010 w 1341"/>
                <a:gd name="T53" fmla="*/ 89 h 342"/>
                <a:gd name="T54" fmla="*/ 1133 w 1341"/>
                <a:gd name="T55" fmla="*/ 73 h 342"/>
                <a:gd name="T56" fmla="*/ 1160 w 1341"/>
                <a:gd name="T57" fmla="*/ 73 h 342"/>
                <a:gd name="T58" fmla="*/ 1117 w 1341"/>
                <a:gd name="T59" fmla="*/ 91 h 342"/>
                <a:gd name="T60" fmla="*/ 1239 w 1341"/>
                <a:gd name="T61" fmla="*/ 39 h 342"/>
                <a:gd name="T62" fmla="*/ 1180 w 1341"/>
                <a:gd name="T63" fmla="*/ 132 h 342"/>
                <a:gd name="T64" fmla="*/ 1246 w 1341"/>
                <a:gd name="T65" fmla="*/ 85 h 342"/>
                <a:gd name="T66" fmla="*/ 1314 w 1341"/>
                <a:gd name="T67" fmla="*/ 132 h 342"/>
                <a:gd name="T68" fmla="*/ 1295 w 1341"/>
                <a:gd name="T69" fmla="*/ 110 h 342"/>
                <a:gd name="T70" fmla="*/ 18 w 1341"/>
                <a:gd name="T71" fmla="*/ 231 h 342"/>
                <a:gd name="T72" fmla="*/ 81 w 1341"/>
                <a:gd name="T73" fmla="*/ 307 h 342"/>
                <a:gd name="T74" fmla="*/ 164 w 1341"/>
                <a:gd name="T75" fmla="*/ 307 h 342"/>
                <a:gd name="T76" fmla="*/ 103 w 1341"/>
                <a:gd name="T77" fmla="*/ 214 h 342"/>
                <a:gd name="T78" fmla="*/ 252 w 1341"/>
                <a:gd name="T79" fmla="*/ 229 h 342"/>
                <a:gd name="T80" fmla="*/ 252 w 1341"/>
                <a:gd name="T81" fmla="*/ 307 h 342"/>
                <a:gd name="T82" fmla="*/ 211 w 1341"/>
                <a:gd name="T83" fmla="*/ 214 h 342"/>
                <a:gd name="T84" fmla="*/ 305 w 1341"/>
                <a:gd name="T85" fmla="*/ 212 h 342"/>
                <a:gd name="T86" fmla="*/ 338 w 1341"/>
                <a:gd name="T87" fmla="*/ 285 h 342"/>
                <a:gd name="T88" fmla="*/ 281 w 1341"/>
                <a:gd name="T89" fmla="*/ 251 h 342"/>
                <a:gd name="T90" fmla="*/ 403 w 1341"/>
                <a:gd name="T91" fmla="*/ 229 h 342"/>
                <a:gd name="T92" fmla="*/ 382 w 1341"/>
                <a:gd name="T93" fmla="*/ 228 h 342"/>
                <a:gd name="T94" fmla="*/ 430 w 1341"/>
                <a:gd name="T95" fmla="*/ 342 h 342"/>
                <a:gd name="T96" fmla="*/ 498 w 1341"/>
                <a:gd name="T97" fmla="*/ 260 h 342"/>
                <a:gd name="T98" fmla="*/ 577 w 1341"/>
                <a:gd name="T99" fmla="*/ 212 h 342"/>
                <a:gd name="T100" fmla="*/ 554 w 1341"/>
                <a:gd name="T101" fmla="*/ 307 h 342"/>
                <a:gd name="T102" fmla="*/ 623 w 1341"/>
                <a:gd name="T103" fmla="*/ 187 h 342"/>
                <a:gd name="T104" fmla="*/ 621 w 1341"/>
                <a:gd name="T105" fmla="*/ 307 h 342"/>
                <a:gd name="T106" fmla="*/ 644 w 1341"/>
                <a:gd name="T107" fmla="*/ 300 h 342"/>
                <a:gd name="T108" fmla="*/ 644 w 1341"/>
                <a:gd name="T109" fmla="*/ 240 h 342"/>
                <a:gd name="T110" fmla="*/ 661 w 1341"/>
                <a:gd name="T111" fmla="*/ 238 h 342"/>
                <a:gd name="T112" fmla="*/ 807 w 1341"/>
                <a:gd name="T113" fmla="*/ 266 h 342"/>
                <a:gd name="T114" fmla="*/ 772 w 1341"/>
                <a:gd name="T115" fmla="*/ 30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41" h="342">
                  <a:moveTo>
                    <a:pt x="29" y="13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29" y="77"/>
                    <a:pt x="29" y="77"/>
                    <a:pt x="29" y="77"/>
                  </a:cubicBezTo>
                  <a:lnTo>
                    <a:pt x="29" y="132"/>
                  </a:lnTo>
                  <a:close/>
                  <a:moveTo>
                    <a:pt x="174" y="134"/>
                  </a:moveTo>
                  <a:cubicBezTo>
                    <a:pt x="145" y="134"/>
                    <a:pt x="125" y="116"/>
                    <a:pt x="125" y="85"/>
                  </a:cubicBezTo>
                  <a:cubicBezTo>
                    <a:pt x="125" y="56"/>
                    <a:pt x="144" y="36"/>
                    <a:pt x="170" y="36"/>
                  </a:cubicBezTo>
                  <a:cubicBezTo>
                    <a:pt x="198" y="36"/>
                    <a:pt x="212" y="55"/>
                    <a:pt x="212" y="83"/>
                  </a:cubicBezTo>
                  <a:cubicBezTo>
                    <a:pt x="212" y="93"/>
                    <a:pt x="212" y="93"/>
                    <a:pt x="21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5" y="108"/>
                    <a:pt x="167" y="112"/>
                    <a:pt x="178" y="112"/>
                  </a:cubicBezTo>
                  <a:cubicBezTo>
                    <a:pt x="188" y="112"/>
                    <a:pt x="195" y="110"/>
                    <a:pt x="204" y="104"/>
                  </a:cubicBezTo>
                  <a:cubicBezTo>
                    <a:pt x="205" y="104"/>
                    <a:pt x="205" y="104"/>
                    <a:pt x="205" y="104"/>
                  </a:cubicBezTo>
                  <a:cubicBezTo>
                    <a:pt x="205" y="126"/>
                    <a:pt x="205" y="126"/>
                    <a:pt x="205" y="126"/>
                  </a:cubicBezTo>
                  <a:cubicBezTo>
                    <a:pt x="198" y="131"/>
                    <a:pt x="187" y="134"/>
                    <a:pt x="174" y="134"/>
                  </a:cubicBezTo>
                  <a:close/>
                  <a:moveTo>
                    <a:pt x="152" y="74"/>
                  </a:moveTo>
                  <a:cubicBezTo>
                    <a:pt x="186" y="74"/>
                    <a:pt x="186" y="74"/>
                    <a:pt x="186" y="74"/>
                  </a:cubicBezTo>
                  <a:cubicBezTo>
                    <a:pt x="186" y="64"/>
                    <a:pt x="182" y="58"/>
                    <a:pt x="170" y="58"/>
                  </a:cubicBezTo>
                  <a:cubicBezTo>
                    <a:pt x="162" y="58"/>
                    <a:pt x="155" y="61"/>
                    <a:pt x="152" y="74"/>
                  </a:cubicBezTo>
                  <a:close/>
                  <a:moveTo>
                    <a:pt x="287" y="77"/>
                  </a:moveTo>
                  <a:cubicBezTo>
                    <a:pt x="272" y="132"/>
                    <a:pt x="272" y="132"/>
                    <a:pt x="272" y="132"/>
                  </a:cubicBezTo>
                  <a:cubicBezTo>
                    <a:pt x="247" y="132"/>
                    <a:pt x="247" y="132"/>
                    <a:pt x="247" y="132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46" y="38"/>
                    <a:pt x="246" y="38"/>
                    <a:pt x="246" y="38"/>
                  </a:cubicBezTo>
                  <a:cubicBezTo>
                    <a:pt x="261" y="93"/>
                    <a:pt x="261" y="93"/>
                    <a:pt x="261" y="93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313" y="93"/>
                    <a:pt x="313" y="93"/>
                    <a:pt x="313" y="93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27" y="132"/>
                    <a:pt x="327" y="132"/>
                    <a:pt x="327" y="132"/>
                  </a:cubicBezTo>
                  <a:cubicBezTo>
                    <a:pt x="302" y="132"/>
                    <a:pt x="302" y="132"/>
                    <a:pt x="302" y="132"/>
                  </a:cubicBezTo>
                  <a:lnTo>
                    <a:pt x="287" y="77"/>
                  </a:lnTo>
                  <a:close/>
                  <a:moveTo>
                    <a:pt x="402" y="134"/>
                  </a:moveTo>
                  <a:cubicBezTo>
                    <a:pt x="379" y="134"/>
                    <a:pt x="370" y="125"/>
                    <a:pt x="370" y="104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398" y="102"/>
                    <a:pt x="398" y="102"/>
                    <a:pt x="398" y="102"/>
                  </a:cubicBezTo>
                  <a:cubicBezTo>
                    <a:pt x="398" y="108"/>
                    <a:pt x="400" y="111"/>
                    <a:pt x="406" y="111"/>
                  </a:cubicBezTo>
                  <a:cubicBezTo>
                    <a:pt x="408" y="111"/>
                    <a:pt x="410" y="110"/>
                    <a:pt x="412" y="109"/>
                  </a:cubicBezTo>
                  <a:cubicBezTo>
                    <a:pt x="413" y="109"/>
                    <a:pt x="413" y="109"/>
                    <a:pt x="413" y="109"/>
                  </a:cubicBezTo>
                  <a:cubicBezTo>
                    <a:pt x="413" y="132"/>
                    <a:pt x="413" y="132"/>
                    <a:pt x="413" y="132"/>
                  </a:cubicBezTo>
                  <a:cubicBezTo>
                    <a:pt x="410" y="133"/>
                    <a:pt x="406" y="134"/>
                    <a:pt x="402" y="134"/>
                  </a:cubicBezTo>
                  <a:close/>
                  <a:moveTo>
                    <a:pt x="469" y="134"/>
                  </a:moveTo>
                  <a:cubicBezTo>
                    <a:pt x="440" y="134"/>
                    <a:pt x="420" y="116"/>
                    <a:pt x="420" y="85"/>
                  </a:cubicBezTo>
                  <a:cubicBezTo>
                    <a:pt x="420" y="56"/>
                    <a:pt x="440" y="36"/>
                    <a:pt x="465" y="36"/>
                  </a:cubicBezTo>
                  <a:cubicBezTo>
                    <a:pt x="494" y="36"/>
                    <a:pt x="507" y="55"/>
                    <a:pt x="507" y="83"/>
                  </a:cubicBezTo>
                  <a:cubicBezTo>
                    <a:pt x="507" y="93"/>
                    <a:pt x="507" y="93"/>
                    <a:pt x="507" y="93"/>
                  </a:cubicBezTo>
                  <a:cubicBezTo>
                    <a:pt x="448" y="93"/>
                    <a:pt x="448" y="93"/>
                    <a:pt x="448" y="93"/>
                  </a:cubicBezTo>
                  <a:cubicBezTo>
                    <a:pt x="451" y="108"/>
                    <a:pt x="462" y="112"/>
                    <a:pt x="474" y="112"/>
                  </a:cubicBezTo>
                  <a:cubicBezTo>
                    <a:pt x="484" y="112"/>
                    <a:pt x="491" y="110"/>
                    <a:pt x="500" y="104"/>
                  </a:cubicBezTo>
                  <a:cubicBezTo>
                    <a:pt x="501" y="104"/>
                    <a:pt x="501" y="104"/>
                    <a:pt x="501" y="104"/>
                  </a:cubicBezTo>
                  <a:cubicBezTo>
                    <a:pt x="501" y="126"/>
                    <a:pt x="501" y="126"/>
                    <a:pt x="501" y="126"/>
                  </a:cubicBezTo>
                  <a:cubicBezTo>
                    <a:pt x="493" y="131"/>
                    <a:pt x="482" y="134"/>
                    <a:pt x="469" y="134"/>
                  </a:cubicBezTo>
                  <a:close/>
                  <a:moveTo>
                    <a:pt x="448" y="74"/>
                  </a:moveTo>
                  <a:cubicBezTo>
                    <a:pt x="482" y="74"/>
                    <a:pt x="482" y="74"/>
                    <a:pt x="482" y="74"/>
                  </a:cubicBezTo>
                  <a:cubicBezTo>
                    <a:pt x="481" y="64"/>
                    <a:pt x="477" y="58"/>
                    <a:pt x="466" y="58"/>
                  </a:cubicBezTo>
                  <a:cubicBezTo>
                    <a:pt x="457" y="58"/>
                    <a:pt x="450" y="61"/>
                    <a:pt x="448" y="74"/>
                  </a:cubicBezTo>
                  <a:close/>
                  <a:moveTo>
                    <a:pt x="622" y="38"/>
                  </a:moveTo>
                  <a:cubicBezTo>
                    <a:pt x="642" y="38"/>
                    <a:pt x="642" y="38"/>
                    <a:pt x="642" y="38"/>
                  </a:cubicBezTo>
                  <a:cubicBezTo>
                    <a:pt x="642" y="60"/>
                    <a:pt x="642" y="60"/>
                    <a:pt x="642" y="60"/>
                  </a:cubicBezTo>
                  <a:cubicBezTo>
                    <a:pt x="622" y="60"/>
                    <a:pt x="622" y="60"/>
                    <a:pt x="622" y="60"/>
                  </a:cubicBezTo>
                  <a:cubicBezTo>
                    <a:pt x="622" y="99"/>
                    <a:pt x="622" y="99"/>
                    <a:pt x="622" y="99"/>
                  </a:cubicBezTo>
                  <a:cubicBezTo>
                    <a:pt x="622" y="107"/>
                    <a:pt x="625" y="111"/>
                    <a:pt x="633" y="111"/>
                  </a:cubicBezTo>
                  <a:cubicBezTo>
                    <a:pt x="636" y="111"/>
                    <a:pt x="639" y="110"/>
                    <a:pt x="642" y="109"/>
                  </a:cubicBezTo>
                  <a:cubicBezTo>
                    <a:pt x="642" y="109"/>
                    <a:pt x="642" y="109"/>
                    <a:pt x="642" y="109"/>
                  </a:cubicBezTo>
                  <a:cubicBezTo>
                    <a:pt x="642" y="131"/>
                    <a:pt x="642" y="131"/>
                    <a:pt x="642" y="131"/>
                  </a:cubicBezTo>
                  <a:cubicBezTo>
                    <a:pt x="639" y="132"/>
                    <a:pt x="633" y="134"/>
                    <a:pt x="625" y="134"/>
                  </a:cubicBezTo>
                  <a:cubicBezTo>
                    <a:pt x="603" y="134"/>
                    <a:pt x="594" y="124"/>
                    <a:pt x="594" y="100"/>
                  </a:cubicBezTo>
                  <a:cubicBezTo>
                    <a:pt x="594" y="60"/>
                    <a:pt x="594" y="60"/>
                    <a:pt x="594" y="60"/>
                  </a:cubicBezTo>
                  <a:cubicBezTo>
                    <a:pt x="558" y="60"/>
                    <a:pt x="558" y="60"/>
                    <a:pt x="558" y="60"/>
                  </a:cubicBezTo>
                  <a:cubicBezTo>
                    <a:pt x="558" y="99"/>
                    <a:pt x="558" y="99"/>
                    <a:pt x="558" y="99"/>
                  </a:cubicBezTo>
                  <a:cubicBezTo>
                    <a:pt x="558" y="107"/>
                    <a:pt x="561" y="111"/>
                    <a:pt x="570" y="111"/>
                  </a:cubicBezTo>
                  <a:cubicBezTo>
                    <a:pt x="572" y="111"/>
                    <a:pt x="575" y="110"/>
                    <a:pt x="578" y="109"/>
                  </a:cubicBezTo>
                  <a:cubicBezTo>
                    <a:pt x="579" y="109"/>
                    <a:pt x="579" y="109"/>
                    <a:pt x="579" y="109"/>
                  </a:cubicBezTo>
                  <a:cubicBezTo>
                    <a:pt x="579" y="131"/>
                    <a:pt x="579" y="131"/>
                    <a:pt x="579" y="131"/>
                  </a:cubicBezTo>
                  <a:cubicBezTo>
                    <a:pt x="575" y="132"/>
                    <a:pt x="570" y="134"/>
                    <a:pt x="562" y="134"/>
                  </a:cubicBezTo>
                  <a:cubicBezTo>
                    <a:pt x="539" y="134"/>
                    <a:pt x="530" y="124"/>
                    <a:pt x="530" y="100"/>
                  </a:cubicBezTo>
                  <a:cubicBezTo>
                    <a:pt x="530" y="60"/>
                    <a:pt x="530" y="60"/>
                    <a:pt x="530" y="60"/>
                  </a:cubicBezTo>
                  <a:cubicBezTo>
                    <a:pt x="516" y="60"/>
                    <a:pt x="516" y="60"/>
                    <a:pt x="516" y="60"/>
                  </a:cubicBezTo>
                  <a:cubicBezTo>
                    <a:pt x="516" y="38"/>
                    <a:pt x="516" y="38"/>
                    <a:pt x="516" y="38"/>
                  </a:cubicBezTo>
                  <a:cubicBezTo>
                    <a:pt x="530" y="38"/>
                    <a:pt x="530" y="38"/>
                    <a:pt x="530" y="38"/>
                  </a:cubicBezTo>
                  <a:cubicBezTo>
                    <a:pt x="530" y="12"/>
                    <a:pt x="530" y="12"/>
                    <a:pt x="530" y="12"/>
                  </a:cubicBezTo>
                  <a:cubicBezTo>
                    <a:pt x="558" y="12"/>
                    <a:pt x="558" y="12"/>
                    <a:pt x="558" y="12"/>
                  </a:cubicBezTo>
                  <a:cubicBezTo>
                    <a:pt x="558" y="38"/>
                    <a:pt x="558" y="38"/>
                    <a:pt x="558" y="38"/>
                  </a:cubicBezTo>
                  <a:cubicBezTo>
                    <a:pt x="594" y="38"/>
                    <a:pt x="594" y="38"/>
                    <a:pt x="594" y="38"/>
                  </a:cubicBezTo>
                  <a:cubicBezTo>
                    <a:pt x="594" y="12"/>
                    <a:pt x="594" y="12"/>
                    <a:pt x="594" y="12"/>
                  </a:cubicBezTo>
                  <a:cubicBezTo>
                    <a:pt x="622" y="12"/>
                    <a:pt x="622" y="12"/>
                    <a:pt x="622" y="12"/>
                  </a:cubicBezTo>
                  <a:cubicBezTo>
                    <a:pt x="622" y="38"/>
                    <a:pt x="622" y="38"/>
                    <a:pt x="622" y="38"/>
                  </a:cubicBezTo>
                  <a:close/>
                  <a:moveTo>
                    <a:pt x="787" y="45"/>
                  </a:moveTo>
                  <a:cubicBezTo>
                    <a:pt x="787" y="73"/>
                    <a:pt x="768" y="89"/>
                    <a:pt x="738" y="89"/>
                  </a:cubicBezTo>
                  <a:cubicBezTo>
                    <a:pt x="718" y="89"/>
                    <a:pt x="718" y="89"/>
                    <a:pt x="718" y="89"/>
                  </a:cubicBezTo>
                  <a:cubicBezTo>
                    <a:pt x="718" y="132"/>
                    <a:pt x="718" y="132"/>
                    <a:pt x="718" y="132"/>
                  </a:cubicBezTo>
                  <a:cubicBezTo>
                    <a:pt x="689" y="132"/>
                    <a:pt x="689" y="132"/>
                    <a:pt x="689" y="132"/>
                  </a:cubicBezTo>
                  <a:cubicBezTo>
                    <a:pt x="689" y="0"/>
                    <a:pt x="689" y="0"/>
                    <a:pt x="689" y="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68" y="0"/>
                    <a:pt x="787" y="16"/>
                    <a:pt x="787" y="45"/>
                  </a:cubicBezTo>
                  <a:close/>
                  <a:moveTo>
                    <a:pt x="736" y="65"/>
                  </a:moveTo>
                  <a:cubicBezTo>
                    <a:pt x="751" y="65"/>
                    <a:pt x="758" y="57"/>
                    <a:pt x="758" y="45"/>
                  </a:cubicBezTo>
                  <a:cubicBezTo>
                    <a:pt x="758" y="33"/>
                    <a:pt x="751" y="24"/>
                    <a:pt x="736" y="24"/>
                  </a:cubicBezTo>
                  <a:cubicBezTo>
                    <a:pt x="718" y="24"/>
                    <a:pt x="718" y="24"/>
                    <a:pt x="718" y="24"/>
                  </a:cubicBezTo>
                  <a:cubicBezTo>
                    <a:pt x="718" y="65"/>
                    <a:pt x="718" y="65"/>
                    <a:pt x="718" y="65"/>
                  </a:cubicBezTo>
                  <a:lnTo>
                    <a:pt x="736" y="65"/>
                  </a:lnTo>
                  <a:close/>
                  <a:moveTo>
                    <a:pt x="849" y="123"/>
                  </a:moveTo>
                  <a:cubicBezTo>
                    <a:pt x="843" y="130"/>
                    <a:pt x="834" y="134"/>
                    <a:pt x="824" y="134"/>
                  </a:cubicBezTo>
                  <a:cubicBezTo>
                    <a:pt x="806" y="134"/>
                    <a:pt x="791" y="122"/>
                    <a:pt x="791" y="103"/>
                  </a:cubicBezTo>
                  <a:cubicBezTo>
                    <a:pt x="791" y="84"/>
                    <a:pt x="806" y="72"/>
                    <a:pt x="827" y="72"/>
                  </a:cubicBezTo>
                  <a:cubicBezTo>
                    <a:pt x="834" y="72"/>
                    <a:pt x="841" y="73"/>
                    <a:pt x="848" y="75"/>
                  </a:cubicBezTo>
                  <a:cubicBezTo>
                    <a:pt x="848" y="73"/>
                    <a:pt x="848" y="73"/>
                    <a:pt x="848" y="73"/>
                  </a:cubicBezTo>
                  <a:cubicBezTo>
                    <a:pt x="848" y="63"/>
                    <a:pt x="842" y="59"/>
                    <a:pt x="827" y="59"/>
                  </a:cubicBezTo>
                  <a:cubicBezTo>
                    <a:pt x="818" y="59"/>
                    <a:pt x="809" y="62"/>
                    <a:pt x="801" y="66"/>
                  </a:cubicBezTo>
                  <a:cubicBezTo>
                    <a:pt x="800" y="66"/>
                    <a:pt x="800" y="66"/>
                    <a:pt x="800" y="66"/>
                  </a:cubicBezTo>
                  <a:cubicBezTo>
                    <a:pt x="800" y="44"/>
                    <a:pt x="800" y="44"/>
                    <a:pt x="800" y="44"/>
                  </a:cubicBezTo>
                  <a:cubicBezTo>
                    <a:pt x="807" y="40"/>
                    <a:pt x="820" y="36"/>
                    <a:pt x="832" y="36"/>
                  </a:cubicBezTo>
                  <a:cubicBezTo>
                    <a:pt x="860" y="36"/>
                    <a:pt x="876" y="49"/>
                    <a:pt x="876" y="73"/>
                  </a:cubicBezTo>
                  <a:cubicBezTo>
                    <a:pt x="876" y="132"/>
                    <a:pt x="876" y="132"/>
                    <a:pt x="876" y="132"/>
                  </a:cubicBezTo>
                  <a:cubicBezTo>
                    <a:pt x="849" y="132"/>
                    <a:pt x="849" y="132"/>
                    <a:pt x="849" y="132"/>
                  </a:cubicBezTo>
                  <a:cubicBezTo>
                    <a:pt x="849" y="123"/>
                    <a:pt x="849" y="123"/>
                    <a:pt x="849" y="123"/>
                  </a:cubicBezTo>
                  <a:close/>
                  <a:moveTo>
                    <a:pt x="848" y="102"/>
                  </a:moveTo>
                  <a:cubicBezTo>
                    <a:pt x="848" y="94"/>
                    <a:pt x="848" y="94"/>
                    <a:pt x="848" y="94"/>
                  </a:cubicBezTo>
                  <a:cubicBezTo>
                    <a:pt x="844" y="92"/>
                    <a:pt x="838" y="91"/>
                    <a:pt x="833" y="91"/>
                  </a:cubicBezTo>
                  <a:cubicBezTo>
                    <a:pt x="823" y="91"/>
                    <a:pt x="818" y="95"/>
                    <a:pt x="818" y="102"/>
                  </a:cubicBezTo>
                  <a:cubicBezTo>
                    <a:pt x="818" y="110"/>
                    <a:pt x="823" y="113"/>
                    <a:pt x="832" y="113"/>
                  </a:cubicBezTo>
                  <a:cubicBezTo>
                    <a:pt x="839" y="113"/>
                    <a:pt x="845" y="109"/>
                    <a:pt x="848" y="102"/>
                  </a:cubicBezTo>
                  <a:close/>
                  <a:moveTo>
                    <a:pt x="890" y="85"/>
                  </a:moveTo>
                  <a:cubicBezTo>
                    <a:pt x="890" y="55"/>
                    <a:pt x="911" y="36"/>
                    <a:pt x="939" y="36"/>
                  </a:cubicBezTo>
                  <a:cubicBezTo>
                    <a:pt x="949" y="36"/>
                    <a:pt x="958" y="38"/>
                    <a:pt x="965" y="43"/>
                  </a:cubicBezTo>
                  <a:cubicBezTo>
                    <a:pt x="965" y="67"/>
                    <a:pt x="965" y="67"/>
                    <a:pt x="965" y="67"/>
                  </a:cubicBezTo>
                  <a:cubicBezTo>
                    <a:pt x="964" y="67"/>
                    <a:pt x="964" y="67"/>
                    <a:pt x="964" y="67"/>
                  </a:cubicBezTo>
                  <a:cubicBezTo>
                    <a:pt x="958" y="62"/>
                    <a:pt x="951" y="60"/>
                    <a:pt x="943" y="60"/>
                  </a:cubicBezTo>
                  <a:cubicBezTo>
                    <a:pt x="929" y="60"/>
                    <a:pt x="918" y="69"/>
                    <a:pt x="918" y="85"/>
                  </a:cubicBezTo>
                  <a:cubicBezTo>
                    <a:pt x="918" y="101"/>
                    <a:pt x="929" y="110"/>
                    <a:pt x="943" y="110"/>
                  </a:cubicBezTo>
                  <a:cubicBezTo>
                    <a:pt x="951" y="110"/>
                    <a:pt x="958" y="108"/>
                    <a:pt x="964" y="103"/>
                  </a:cubicBezTo>
                  <a:cubicBezTo>
                    <a:pt x="965" y="103"/>
                    <a:pt x="965" y="103"/>
                    <a:pt x="965" y="103"/>
                  </a:cubicBezTo>
                  <a:cubicBezTo>
                    <a:pt x="965" y="127"/>
                    <a:pt x="965" y="127"/>
                    <a:pt x="965" y="127"/>
                  </a:cubicBezTo>
                  <a:cubicBezTo>
                    <a:pt x="958" y="132"/>
                    <a:pt x="949" y="134"/>
                    <a:pt x="939" y="134"/>
                  </a:cubicBezTo>
                  <a:cubicBezTo>
                    <a:pt x="911" y="134"/>
                    <a:pt x="890" y="115"/>
                    <a:pt x="890" y="85"/>
                  </a:cubicBezTo>
                  <a:close/>
                  <a:moveTo>
                    <a:pt x="1010" y="89"/>
                  </a:moveTo>
                  <a:cubicBezTo>
                    <a:pt x="1010" y="132"/>
                    <a:pt x="1010" y="132"/>
                    <a:pt x="1010" y="132"/>
                  </a:cubicBezTo>
                  <a:cubicBezTo>
                    <a:pt x="983" y="132"/>
                    <a:pt x="983" y="132"/>
                    <a:pt x="983" y="132"/>
                  </a:cubicBezTo>
                  <a:cubicBezTo>
                    <a:pt x="983" y="0"/>
                    <a:pt x="983" y="0"/>
                    <a:pt x="983" y="0"/>
                  </a:cubicBezTo>
                  <a:cubicBezTo>
                    <a:pt x="1010" y="0"/>
                    <a:pt x="1010" y="0"/>
                    <a:pt x="1010" y="0"/>
                  </a:cubicBezTo>
                  <a:cubicBezTo>
                    <a:pt x="1010" y="75"/>
                    <a:pt x="1010" y="75"/>
                    <a:pt x="1010" y="75"/>
                  </a:cubicBezTo>
                  <a:cubicBezTo>
                    <a:pt x="1039" y="38"/>
                    <a:pt x="1039" y="38"/>
                    <a:pt x="1039" y="38"/>
                  </a:cubicBezTo>
                  <a:cubicBezTo>
                    <a:pt x="1070" y="38"/>
                    <a:pt x="1070" y="38"/>
                    <a:pt x="1070" y="38"/>
                  </a:cubicBezTo>
                  <a:cubicBezTo>
                    <a:pt x="1070" y="39"/>
                    <a:pt x="1070" y="39"/>
                    <a:pt x="1070" y="39"/>
                  </a:cubicBezTo>
                  <a:cubicBezTo>
                    <a:pt x="1036" y="82"/>
                    <a:pt x="1036" y="82"/>
                    <a:pt x="1036" y="82"/>
                  </a:cubicBezTo>
                  <a:cubicBezTo>
                    <a:pt x="1070" y="131"/>
                    <a:pt x="1070" y="131"/>
                    <a:pt x="1070" y="131"/>
                  </a:cubicBezTo>
                  <a:cubicBezTo>
                    <a:pt x="1070" y="132"/>
                    <a:pt x="1070" y="132"/>
                    <a:pt x="1070" y="132"/>
                  </a:cubicBezTo>
                  <a:cubicBezTo>
                    <a:pt x="1038" y="132"/>
                    <a:pt x="1038" y="132"/>
                    <a:pt x="1038" y="132"/>
                  </a:cubicBezTo>
                  <a:lnTo>
                    <a:pt x="1010" y="89"/>
                  </a:lnTo>
                  <a:close/>
                  <a:moveTo>
                    <a:pt x="1133" y="123"/>
                  </a:moveTo>
                  <a:cubicBezTo>
                    <a:pt x="1127" y="130"/>
                    <a:pt x="1118" y="134"/>
                    <a:pt x="1108" y="134"/>
                  </a:cubicBezTo>
                  <a:cubicBezTo>
                    <a:pt x="1090" y="134"/>
                    <a:pt x="1075" y="122"/>
                    <a:pt x="1075" y="103"/>
                  </a:cubicBezTo>
                  <a:cubicBezTo>
                    <a:pt x="1075" y="84"/>
                    <a:pt x="1090" y="72"/>
                    <a:pt x="1112" y="72"/>
                  </a:cubicBezTo>
                  <a:cubicBezTo>
                    <a:pt x="1118" y="72"/>
                    <a:pt x="1125" y="73"/>
                    <a:pt x="1133" y="75"/>
                  </a:cubicBezTo>
                  <a:cubicBezTo>
                    <a:pt x="1133" y="73"/>
                    <a:pt x="1133" y="73"/>
                    <a:pt x="1133" y="73"/>
                  </a:cubicBezTo>
                  <a:cubicBezTo>
                    <a:pt x="1133" y="63"/>
                    <a:pt x="1127" y="59"/>
                    <a:pt x="1112" y="59"/>
                  </a:cubicBezTo>
                  <a:cubicBezTo>
                    <a:pt x="1102" y="59"/>
                    <a:pt x="1093" y="62"/>
                    <a:pt x="1086" y="66"/>
                  </a:cubicBezTo>
                  <a:cubicBezTo>
                    <a:pt x="1084" y="66"/>
                    <a:pt x="1084" y="66"/>
                    <a:pt x="1084" y="66"/>
                  </a:cubicBezTo>
                  <a:cubicBezTo>
                    <a:pt x="1084" y="44"/>
                    <a:pt x="1084" y="44"/>
                    <a:pt x="1084" y="44"/>
                  </a:cubicBezTo>
                  <a:cubicBezTo>
                    <a:pt x="1092" y="40"/>
                    <a:pt x="1104" y="36"/>
                    <a:pt x="1117" y="36"/>
                  </a:cubicBezTo>
                  <a:cubicBezTo>
                    <a:pt x="1145" y="36"/>
                    <a:pt x="1160" y="49"/>
                    <a:pt x="1160" y="73"/>
                  </a:cubicBezTo>
                  <a:cubicBezTo>
                    <a:pt x="1160" y="132"/>
                    <a:pt x="1160" y="132"/>
                    <a:pt x="1160" y="132"/>
                  </a:cubicBezTo>
                  <a:cubicBezTo>
                    <a:pt x="1133" y="132"/>
                    <a:pt x="1133" y="132"/>
                    <a:pt x="1133" y="132"/>
                  </a:cubicBezTo>
                  <a:cubicBezTo>
                    <a:pt x="1133" y="123"/>
                    <a:pt x="1133" y="123"/>
                    <a:pt x="1133" y="123"/>
                  </a:cubicBezTo>
                  <a:close/>
                  <a:moveTo>
                    <a:pt x="1133" y="102"/>
                  </a:moveTo>
                  <a:cubicBezTo>
                    <a:pt x="1133" y="94"/>
                    <a:pt x="1133" y="94"/>
                    <a:pt x="1133" y="94"/>
                  </a:cubicBezTo>
                  <a:cubicBezTo>
                    <a:pt x="1128" y="92"/>
                    <a:pt x="1123" y="91"/>
                    <a:pt x="1117" y="91"/>
                  </a:cubicBezTo>
                  <a:cubicBezTo>
                    <a:pt x="1108" y="91"/>
                    <a:pt x="1103" y="95"/>
                    <a:pt x="1103" y="102"/>
                  </a:cubicBezTo>
                  <a:cubicBezTo>
                    <a:pt x="1103" y="110"/>
                    <a:pt x="1108" y="113"/>
                    <a:pt x="1116" y="113"/>
                  </a:cubicBezTo>
                  <a:cubicBezTo>
                    <a:pt x="1124" y="113"/>
                    <a:pt x="1130" y="109"/>
                    <a:pt x="1133" y="102"/>
                  </a:cubicBezTo>
                  <a:close/>
                  <a:moveTo>
                    <a:pt x="1207" y="53"/>
                  </a:moveTo>
                  <a:cubicBezTo>
                    <a:pt x="1212" y="43"/>
                    <a:pt x="1220" y="37"/>
                    <a:pt x="1230" y="37"/>
                  </a:cubicBezTo>
                  <a:cubicBezTo>
                    <a:pt x="1234" y="37"/>
                    <a:pt x="1238" y="38"/>
                    <a:pt x="1239" y="39"/>
                  </a:cubicBezTo>
                  <a:cubicBezTo>
                    <a:pt x="1239" y="65"/>
                    <a:pt x="1239" y="65"/>
                    <a:pt x="1239" y="65"/>
                  </a:cubicBezTo>
                  <a:cubicBezTo>
                    <a:pt x="1238" y="65"/>
                    <a:pt x="1238" y="65"/>
                    <a:pt x="1238" y="65"/>
                  </a:cubicBezTo>
                  <a:cubicBezTo>
                    <a:pt x="1235" y="64"/>
                    <a:pt x="1231" y="63"/>
                    <a:pt x="1226" y="63"/>
                  </a:cubicBezTo>
                  <a:cubicBezTo>
                    <a:pt x="1217" y="63"/>
                    <a:pt x="1210" y="68"/>
                    <a:pt x="1208" y="78"/>
                  </a:cubicBezTo>
                  <a:cubicBezTo>
                    <a:pt x="1208" y="132"/>
                    <a:pt x="1208" y="132"/>
                    <a:pt x="1208" y="132"/>
                  </a:cubicBezTo>
                  <a:cubicBezTo>
                    <a:pt x="1180" y="132"/>
                    <a:pt x="1180" y="132"/>
                    <a:pt x="1180" y="132"/>
                  </a:cubicBezTo>
                  <a:cubicBezTo>
                    <a:pt x="1180" y="38"/>
                    <a:pt x="1180" y="38"/>
                    <a:pt x="1180" y="38"/>
                  </a:cubicBezTo>
                  <a:cubicBezTo>
                    <a:pt x="1207" y="38"/>
                    <a:pt x="1207" y="38"/>
                    <a:pt x="1207" y="38"/>
                  </a:cubicBezTo>
                  <a:cubicBezTo>
                    <a:pt x="1207" y="53"/>
                    <a:pt x="1207" y="53"/>
                    <a:pt x="1207" y="53"/>
                  </a:cubicBezTo>
                  <a:close/>
                  <a:moveTo>
                    <a:pt x="1314" y="122"/>
                  </a:moveTo>
                  <a:cubicBezTo>
                    <a:pt x="1308" y="130"/>
                    <a:pt x="1298" y="134"/>
                    <a:pt x="1286" y="134"/>
                  </a:cubicBezTo>
                  <a:cubicBezTo>
                    <a:pt x="1262" y="134"/>
                    <a:pt x="1246" y="112"/>
                    <a:pt x="1246" y="85"/>
                  </a:cubicBezTo>
                  <a:cubicBezTo>
                    <a:pt x="1246" y="58"/>
                    <a:pt x="1262" y="36"/>
                    <a:pt x="1286" y="36"/>
                  </a:cubicBezTo>
                  <a:cubicBezTo>
                    <a:pt x="1298" y="36"/>
                    <a:pt x="1307" y="40"/>
                    <a:pt x="1313" y="47"/>
                  </a:cubicBezTo>
                  <a:cubicBezTo>
                    <a:pt x="1313" y="0"/>
                    <a:pt x="1313" y="0"/>
                    <a:pt x="1313" y="0"/>
                  </a:cubicBezTo>
                  <a:cubicBezTo>
                    <a:pt x="1341" y="0"/>
                    <a:pt x="1341" y="0"/>
                    <a:pt x="1341" y="0"/>
                  </a:cubicBezTo>
                  <a:cubicBezTo>
                    <a:pt x="1341" y="132"/>
                    <a:pt x="1341" y="132"/>
                    <a:pt x="1341" y="132"/>
                  </a:cubicBezTo>
                  <a:cubicBezTo>
                    <a:pt x="1314" y="132"/>
                    <a:pt x="1314" y="132"/>
                    <a:pt x="1314" y="132"/>
                  </a:cubicBezTo>
                  <a:cubicBezTo>
                    <a:pt x="1314" y="122"/>
                    <a:pt x="1314" y="122"/>
                    <a:pt x="1314" y="122"/>
                  </a:cubicBezTo>
                  <a:close/>
                  <a:moveTo>
                    <a:pt x="1313" y="100"/>
                  </a:moveTo>
                  <a:cubicBezTo>
                    <a:pt x="1313" y="70"/>
                    <a:pt x="1313" y="70"/>
                    <a:pt x="1313" y="70"/>
                  </a:cubicBezTo>
                  <a:cubicBezTo>
                    <a:pt x="1308" y="63"/>
                    <a:pt x="1302" y="60"/>
                    <a:pt x="1295" y="60"/>
                  </a:cubicBezTo>
                  <a:cubicBezTo>
                    <a:pt x="1283" y="60"/>
                    <a:pt x="1275" y="69"/>
                    <a:pt x="1275" y="85"/>
                  </a:cubicBezTo>
                  <a:cubicBezTo>
                    <a:pt x="1275" y="101"/>
                    <a:pt x="1283" y="110"/>
                    <a:pt x="1295" y="110"/>
                  </a:cubicBezTo>
                  <a:cubicBezTo>
                    <a:pt x="1302" y="110"/>
                    <a:pt x="1308" y="107"/>
                    <a:pt x="1313" y="100"/>
                  </a:cubicBezTo>
                  <a:close/>
                  <a:moveTo>
                    <a:pt x="0" y="175"/>
                  </a:moveTo>
                  <a:cubicBezTo>
                    <a:pt x="81" y="175"/>
                    <a:pt x="81" y="175"/>
                    <a:pt x="81" y="175"/>
                  </a:cubicBezTo>
                  <a:cubicBezTo>
                    <a:pt x="81" y="191"/>
                    <a:pt x="81" y="191"/>
                    <a:pt x="81" y="191"/>
                  </a:cubicBezTo>
                  <a:cubicBezTo>
                    <a:pt x="18" y="191"/>
                    <a:pt x="18" y="191"/>
                    <a:pt x="18" y="191"/>
                  </a:cubicBezTo>
                  <a:cubicBezTo>
                    <a:pt x="18" y="231"/>
                    <a:pt x="18" y="231"/>
                    <a:pt x="18" y="231"/>
                  </a:cubicBezTo>
                  <a:cubicBezTo>
                    <a:pt x="75" y="231"/>
                    <a:pt x="75" y="231"/>
                    <a:pt x="75" y="231"/>
                  </a:cubicBezTo>
                  <a:cubicBezTo>
                    <a:pt x="75" y="247"/>
                    <a:pt x="75" y="247"/>
                    <a:pt x="75" y="247"/>
                  </a:cubicBezTo>
                  <a:cubicBezTo>
                    <a:pt x="18" y="247"/>
                    <a:pt x="18" y="247"/>
                    <a:pt x="18" y="247"/>
                  </a:cubicBezTo>
                  <a:cubicBezTo>
                    <a:pt x="18" y="291"/>
                    <a:pt x="18" y="291"/>
                    <a:pt x="18" y="291"/>
                  </a:cubicBezTo>
                  <a:cubicBezTo>
                    <a:pt x="81" y="291"/>
                    <a:pt x="81" y="291"/>
                    <a:pt x="81" y="291"/>
                  </a:cubicBezTo>
                  <a:cubicBezTo>
                    <a:pt x="81" y="307"/>
                    <a:pt x="81" y="307"/>
                    <a:pt x="81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0" y="175"/>
                  </a:lnTo>
                  <a:close/>
                  <a:moveTo>
                    <a:pt x="149" y="212"/>
                  </a:moveTo>
                  <a:cubicBezTo>
                    <a:pt x="169" y="212"/>
                    <a:pt x="181" y="226"/>
                    <a:pt x="181" y="248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64" y="307"/>
                    <a:pt x="164" y="307"/>
                    <a:pt x="164" y="307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64" y="237"/>
                    <a:pt x="157" y="228"/>
                    <a:pt x="144" y="228"/>
                  </a:cubicBezTo>
                  <a:cubicBezTo>
                    <a:pt x="133" y="228"/>
                    <a:pt x="124" y="235"/>
                    <a:pt x="121" y="245"/>
                  </a:cubicBezTo>
                  <a:cubicBezTo>
                    <a:pt x="121" y="307"/>
                    <a:pt x="121" y="307"/>
                    <a:pt x="121" y="307"/>
                  </a:cubicBezTo>
                  <a:cubicBezTo>
                    <a:pt x="103" y="307"/>
                    <a:pt x="103" y="307"/>
                    <a:pt x="103" y="307"/>
                  </a:cubicBezTo>
                  <a:cubicBezTo>
                    <a:pt x="103" y="214"/>
                    <a:pt x="103" y="214"/>
                    <a:pt x="103" y="214"/>
                  </a:cubicBezTo>
                  <a:cubicBezTo>
                    <a:pt x="121" y="214"/>
                    <a:pt x="121" y="214"/>
                    <a:pt x="121" y="214"/>
                  </a:cubicBezTo>
                  <a:cubicBezTo>
                    <a:pt x="121" y="227"/>
                    <a:pt x="121" y="227"/>
                    <a:pt x="121" y="227"/>
                  </a:cubicBezTo>
                  <a:cubicBezTo>
                    <a:pt x="126" y="219"/>
                    <a:pt x="136" y="212"/>
                    <a:pt x="149" y="212"/>
                  </a:cubicBezTo>
                  <a:close/>
                  <a:moveTo>
                    <a:pt x="228" y="214"/>
                  </a:moveTo>
                  <a:cubicBezTo>
                    <a:pt x="252" y="214"/>
                    <a:pt x="252" y="214"/>
                    <a:pt x="252" y="214"/>
                  </a:cubicBezTo>
                  <a:cubicBezTo>
                    <a:pt x="252" y="229"/>
                    <a:pt x="252" y="229"/>
                    <a:pt x="252" y="229"/>
                  </a:cubicBezTo>
                  <a:cubicBezTo>
                    <a:pt x="228" y="229"/>
                    <a:pt x="228" y="229"/>
                    <a:pt x="228" y="229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89"/>
                    <a:pt x="234" y="293"/>
                    <a:pt x="243" y="293"/>
                  </a:cubicBezTo>
                  <a:cubicBezTo>
                    <a:pt x="246" y="293"/>
                    <a:pt x="249" y="293"/>
                    <a:pt x="251" y="292"/>
                  </a:cubicBezTo>
                  <a:cubicBezTo>
                    <a:pt x="252" y="292"/>
                    <a:pt x="252" y="292"/>
                    <a:pt x="252" y="292"/>
                  </a:cubicBezTo>
                  <a:cubicBezTo>
                    <a:pt x="252" y="307"/>
                    <a:pt x="252" y="307"/>
                    <a:pt x="252" y="307"/>
                  </a:cubicBezTo>
                  <a:cubicBezTo>
                    <a:pt x="249" y="308"/>
                    <a:pt x="246" y="309"/>
                    <a:pt x="241" y="309"/>
                  </a:cubicBezTo>
                  <a:cubicBezTo>
                    <a:pt x="219" y="309"/>
                    <a:pt x="211" y="299"/>
                    <a:pt x="211" y="281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195" y="229"/>
                    <a:pt x="195" y="229"/>
                    <a:pt x="195" y="229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1" y="189"/>
                    <a:pt x="211" y="189"/>
                    <a:pt x="211" y="189"/>
                  </a:cubicBezTo>
                  <a:cubicBezTo>
                    <a:pt x="228" y="189"/>
                    <a:pt x="228" y="189"/>
                    <a:pt x="228" y="189"/>
                  </a:cubicBezTo>
                  <a:lnTo>
                    <a:pt x="228" y="214"/>
                  </a:lnTo>
                  <a:close/>
                  <a:moveTo>
                    <a:pt x="309" y="309"/>
                  </a:moveTo>
                  <a:cubicBezTo>
                    <a:pt x="282" y="309"/>
                    <a:pt x="263" y="290"/>
                    <a:pt x="263" y="261"/>
                  </a:cubicBezTo>
                  <a:cubicBezTo>
                    <a:pt x="263" y="232"/>
                    <a:pt x="280" y="212"/>
                    <a:pt x="305" y="212"/>
                  </a:cubicBezTo>
                  <a:cubicBezTo>
                    <a:pt x="331" y="212"/>
                    <a:pt x="344" y="230"/>
                    <a:pt x="344" y="258"/>
                  </a:cubicBezTo>
                  <a:cubicBezTo>
                    <a:pt x="344" y="266"/>
                    <a:pt x="344" y="266"/>
                    <a:pt x="344" y="266"/>
                  </a:cubicBezTo>
                  <a:cubicBezTo>
                    <a:pt x="281" y="266"/>
                    <a:pt x="281" y="266"/>
                    <a:pt x="281" y="266"/>
                  </a:cubicBezTo>
                  <a:cubicBezTo>
                    <a:pt x="282" y="284"/>
                    <a:pt x="295" y="293"/>
                    <a:pt x="311" y="293"/>
                  </a:cubicBezTo>
                  <a:cubicBezTo>
                    <a:pt x="321" y="293"/>
                    <a:pt x="329" y="291"/>
                    <a:pt x="337" y="285"/>
                  </a:cubicBezTo>
                  <a:cubicBezTo>
                    <a:pt x="338" y="285"/>
                    <a:pt x="338" y="285"/>
                    <a:pt x="338" y="285"/>
                  </a:cubicBezTo>
                  <a:cubicBezTo>
                    <a:pt x="338" y="300"/>
                    <a:pt x="338" y="300"/>
                    <a:pt x="338" y="300"/>
                  </a:cubicBezTo>
                  <a:cubicBezTo>
                    <a:pt x="330" y="306"/>
                    <a:pt x="320" y="309"/>
                    <a:pt x="309" y="309"/>
                  </a:cubicBezTo>
                  <a:close/>
                  <a:moveTo>
                    <a:pt x="281" y="251"/>
                  </a:moveTo>
                  <a:cubicBezTo>
                    <a:pt x="327" y="251"/>
                    <a:pt x="327" y="251"/>
                    <a:pt x="327" y="251"/>
                  </a:cubicBezTo>
                  <a:cubicBezTo>
                    <a:pt x="327" y="237"/>
                    <a:pt x="320" y="227"/>
                    <a:pt x="306" y="227"/>
                  </a:cubicBezTo>
                  <a:cubicBezTo>
                    <a:pt x="292" y="227"/>
                    <a:pt x="284" y="237"/>
                    <a:pt x="281" y="251"/>
                  </a:cubicBezTo>
                  <a:close/>
                  <a:moveTo>
                    <a:pt x="382" y="228"/>
                  </a:moveTo>
                  <a:cubicBezTo>
                    <a:pt x="386" y="218"/>
                    <a:pt x="395" y="212"/>
                    <a:pt x="405" y="212"/>
                  </a:cubicBezTo>
                  <a:cubicBezTo>
                    <a:pt x="409" y="212"/>
                    <a:pt x="413" y="213"/>
                    <a:pt x="414" y="214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1" y="230"/>
                    <a:pt x="407" y="229"/>
                    <a:pt x="403" y="229"/>
                  </a:cubicBezTo>
                  <a:cubicBezTo>
                    <a:pt x="393" y="229"/>
                    <a:pt x="385" y="236"/>
                    <a:pt x="382" y="246"/>
                  </a:cubicBezTo>
                  <a:cubicBezTo>
                    <a:pt x="382" y="307"/>
                    <a:pt x="382" y="307"/>
                    <a:pt x="382" y="307"/>
                  </a:cubicBezTo>
                  <a:cubicBezTo>
                    <a:pt x="365" y="307"/>
                    <a:pt x="365" y="307"/>
                    <a:pt x="365" y="307"/>
                  </a:cubicBezTo>
                  <a:cubicBezTo>
                    <a:pt x="365" y="214"/>
                    <a:pt x="365" y="214"/>
                    <a:pt x="365" y="214"/>
                  </a:cubicBezTo>
                  <a:cubicBezTo>
                    <a:pt x="382" y="214"/>
                    <a:pt x="382" y="214"/>
                    <a:pt x="382" y="214"/>
                  </a:cubicBezTo>
                  <a:cubicBezTo>
                    <a:pt x="382" y="228"/>
                    <a:pt x="382" y="228"/>
                    <a:pt x="382" y="228"/>
                  </a:cubicBezTo>
                  <a:close/>
                  <a:moveTo>
                    <a:pt x="474" y="212"/>
                  </a:moveTo>
                  <a:cubicBezTo>
                    <a:pt x="502" y="212"/>
                    <a:pt x="516" y="235"/>
                    <a:pt x="516" y="260"/>
                  </a:cubicBezTo>
                  <a:cubicBezTo>
                    <a:pt x="516" y="286"/>
                    <a:pt x="502" y="309"/>
                    <a:pt x="474" y="309"/>
                  </a:cubicBezTo>
                  <a:cubicBezTo>
                    <a:pt x="463" y="309"/>
                    <a:pt x="453" y="303"/>
                    <a:pt x="448" y="296"/>
                  </a:cubicBezTo>
                  <a:cubicBezTo>
                    <a:pt x="448" y="342"/>
                    <a:pt x="448" y="342"/>
                    <a:pt x="448" y="342"/>
                  </a:cubicBezTo>
                  <a:cubicBezTo>
                    <a:pt x="430" y="342"/>
                    <a:pt x="430" y="342"/>
                    <a:pt x="430" y="342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8" y="214"/>
                    <a:pt x="448" y="214"/>
                    <a:pt x="448" y="214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53" y="218"/>
                    <a:pt x="463" y="212"/>
                    <a:pt x="474" y="212"/>
                  </a:cubicBezTo>
                  <a:close/>
                  <a:moveTo>
                    <a:pt x="471" y="293"/>
                  </a:moveTo>
                  <a:cubicBezTo>
                    <a:pt x="488" y="293"/>
                    <a:pt x="498" y="279"/>
                    <a:pt x="498" y="260"/>
                  </a:cubicBezTo>
                  <a:cubicBezTo>
                    <a:pt x="498" y="242"/>
                    <a:pt x="488" y="228"/>
                    <a:pt x="471" y="228"/>
                  </a:cubicBezTo>
                  <a:cubicBezTo>
                    <a:pt x="461" y="228"/>
                    <a:pt x="453" y="233"/>
                    <a:pt x="448" y="243"/>
                  </a:cubicBezTo>
                  <a:cubicBezTo>
                    <a:pt x="448" y="278"/>
                    <a:pt x="448" y="278"/>
                    <a:pt x="448" y="278"/>
                  </a:cubicBezTo>
                  <a:cubicBezTo>
                    <a:pt x="453" y="287"/>
                    <a:pt x="461" y="293"/>
                    <a:pt x="471" y="293"/>
                  </a:cubicBezTo>
                  <a:close/>
                  <a:moveTo>
                    <a:pt x="554" y="228"/>
                  </a:moveTo>
                  <a:cubicBezTo>
                    <a:pt x="558" y="218"/>
                    <a:pt x="567" y="212"/>
                    <a:pt x="577" y="212"/>
                  </a:cubicBezTo>
                  <a:cubicBezTo>
                    <a:pt x="581" y="212"/>
                    <a:pt x="585" y="213"/>
                    <a:pt x="587" y="214"/>
                  </a:cubicBezTo>
                  <a:cubicBezTo>
                    <a:pt x="587" y="231"/>
                    <a:pt x="587" y="231"/>
                    <a:pt x="587" y="231"/>
                  </a:cubicBezTo>
                  <a:cubicBezTo>
                    <a:pt x="586" y="231"/>
                    <a:pt x="586" y="231"/>
                    <a:pt x="586" y="231"/>
                  </a:cubicBezTo>
                  <a:cubicBezTo>
                    <a:pt x="583" y="230"/>
                    <a:pt x="579" y="229"/>
                    <a:pt x="575" y="229"/>
                  </a:cubicBezTo>
                  <a:cubicBezTo>
                    <a:pt x="565" y="229"/>
                    <a:pt x="557" y="236"/>
                    <a:pt x="554" y="246"/>
                  </a:cubicBezTo>
                  <a:cubicBezTo>
                    <a:pt x="554" y="307"/>
                    <a:pt x="554" y="307"/>
                    <a:pt x="554" y="307"/>
                  </a:cubicBezTo>
                  <a:cubicBezTo>
                    <a:pt x="537" y="307"/>
                    <a:pt x="537" y="307"/>
                    <a:pt x="537" y="307"/>
                  </a:cubicBezTo>
                  <a:cubicBezTo>
                    <a:pt x="537" y="214"/>
                    <a:pt x="537" y="214"/>
                    <a:pt x="537" y="214"/>
                  </a:cubicBezTo>
                  <a:cubicBezTo>
                    <a:pt x="554" y="214"/>
                    <a:pt x="554" y="214"/>
                    <a:pt x="554" y="214"/>
                  </a:cubicBezTo>
                  <a:cubicBezTo>
                    <a:pt x="554" y="228"/>
                    <a:pt x="554" y="228"/>
                    <a:pt x="554" y="228"/>
                  </a:cubicBezTo>
                  <a:close/>
                  <a:moveTo>
                    <a:pt x="612" y="176"/>
                  </a:moveTo>
                  <a:cubicBezTo>
                    <a:pt x="618" y="176"/>
                    <a:pt x="623" y="181"/>
                    <a:pt x="623" y="187"/>
                  </a:cubicBezTo>
                  <a:cubicBezTo>
                    <a:pt x="623" y="193"/>
                    <a:pt x="618" y="198"/>
                    <a:pt x="612" y="198"/>
                  </a:cubicBezTo>
                  <a:cubicBezTo>
                    <a:pt x="606" y="198"/>
                    <a:pt x="601" y="193"/>
                    <a:pt x="601" y="187"/>
                  </a:cubicBezTo>
                  <a:cubicBezTo>
                    <a:pt x="601" y="181"/>
                    <a:pt x="606" y="176"/>
                    <a:pt x="612" y="176"/>
                  </a:cubicBezTo>
                  <a:close/>
                  <a:moveTo>
                    <a:pt x="603" y="214"/>
                  </a:moveTo>
                  <a:cubicBezTo>
                    <a:pt x="621" y="214"/>
                    <a:pt x="621" y="214"/>
                    <a:pt x="621" y="214"/>
                  </a:cubicBezTo>
                  <a:cubicBezTo>
                    <a:pt x="621" y="307"/>
                    <a:pt x="621" y="307"/>
                    <a:pt x="621" y="307"/>
                  </a:cubicBezTo>
                  <a:cubicBezTo>
                    <a:pt x="603" y="307"/>
                    <a:pt x="603" y="307"/>
                    <a:pt x="603" y="307"/>
                  </a:cubicBezTo>
                  <a:lnTo>
                    <a:pt x="603" y="214"/>
                  </a:lnTo>
                  <a:close/>
                  <a:moveTo>
                    <a:pt x="683" y="252"/>
                  </a:moveTo>
                  <a:cubicBezTo>
                    <a:pt x="696" y="257"/>
                    <a:pt x="711" y="262"/>
                    <a:pt x="711" y="280"/>
                  </a:cubicBezTo>
                  <a:cubicBezTo>
                    <a:pt x="711" y="299"/>
                    <a:pt x="696" y="309"/>
                    <a:pt x="675" y="309"/>
                  </a:cubicBezTo>
                  <a:cubicBezTo>
                    <a:pt x="663" y="309"/>
                    <a:pt x="651" y="306"/>
                    <a:pt x="644" y="300"/>
                  </a:cubicBezTo>
                  <a:cubicBezTo>
                    <a:pt x="644" y="283"/>
                    <a:pt x="644" y="283"/>
                    <a:pt x="644" y="283"/>
                  </a:cubicBezTo>
                  <a:cubicBezTo>
                    <a:pt x="645" y="283"/>
                    <a:pt x="645" y="283"/>
                    <a:pt x="645" y="283"/>
                  </a:cubicBezTo>
                  <a:cubicBezTo>
                    <a:pt x="653" y="291"/>
                    <a:pt x="664" y="294"/>
                    <a:pt x="675" y="294"/>
                  </a:cubicBezTo>
                  <a:cubicBezTo>
                    <a:pt x="685" y="294"/>
                    <a:pt x="694" y="290"/>
                    <a:pt x="694" y="282"/>
                  </a:cubicBezTo>
                  <a:cubicBezTo>
                    <a:pt x="694" y="274"/>
                    <a:pt x="687" y="272"/>
                    <a:pt x="672" y="267"/>
                  </a:cubicBezTo>
                  <a:cubicBezTo>
                    <a:pt x="659" y="263"/>
                    <a:pt x="644" y="258"/>
                    <a:pt x="644" y="240"/>
                  </a:cubicBezTo>
                  <a:cubicBezTo>
                    <a:pt x="644" y="223"/>
                    <a:pt x="659" y="212"/>
                    <a:pt x="678" y="212"/>
                  </a:cubicBezTo>
                  <a:cubicBezTo>
                    <a:pt x="689" y="212"/>
                    <a:pt x="699" y="214"/>
                    <a:pt x="706" y="220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698" y="230"/>
                    <a:pt x="689" y="227"/>
                    <a:pt x="678" y="227"/>
                  </a:cubicBezTo>
                  <a:cubicBezTo>
                    <a:pt x="667" y="227"/>
                    <a:pt x="661" y="232"/>
                    <a:pt x="661" y="238"/>
                  </a:cubicBezTo>
                  <a:cubicBezTo>
                    <a:pt x="661" y="246"/>
                    <a:pt x="668" y="248"/>
                    <a:pt x="683" y="252"/>
                  </a:cubicBezTo>
                  <a:close/>
                  <a:moveTo>
                    <a:pt x="772" y="309"/>
                  </a:moveTo>
                  <a:cubicBezTo>
                    <a:pt x="745" y="309"/>
                    <a:pt x="726" y="290"/>
                    <a:pt x="726" y="261"/>
                  </a:cubicBezTo>
                  <a:cubicBezTo>
                    <a:pt x="726" y="232"/>
                    <a:pt x="744" y="212"/>
                    <a:pt x="769" y="212"/>
                  </a:cubicBezTo>
                  <a:cubicBezTo>
                    <a:pt x="794" y="212"/>
                    <a:pt x="807" y="230"/>
                    <a:pt x="807" y="258"/>
                  </a:cubicBezTo>
                  <a:cubicBezTo>
                    <a:pt x="807" y="266"/>
                    <a:pt x="807" y="266"/>
                    <a:pt x="807" y="266"/>
                  </a:cubicBezTo>
                  <a:cubicBezTo>
                    <a:pt x="744" y="266"/>
                    <a:pt x="744" y="266"/>
                    <a:pt x="744" y="266"/>
                  </a:cubicBezTo>
                  <a:cubicBezTo>
                    <a:pt x="746" y="284"/>
                    <a:pt x="758" y="293"/>
                    <a:pt x="774" y="293"/>
                  </a:cubicBezTo>
                  <a:cubicBezTo>
                    <a:pt x="785" y="293"/>
                    <a:pt x="792" y="291"/>
                    <a:pt x="800" y="285"/>
                  </a:cubicBezTo>
                  <a:cubicBezTo>
                    <a:pt x="801" y="285"/>
                    <a:pt x="801" y="285"/>
                    <a:pt x="801" y="285"/>
                  </a:cubicBezTo>
                  <a:cubicBezTo>
                    <a:pt x="801" y="300"/>
                    <a:pt x="801" y="300"/>
                    <a:pt x="801" y="300"/>
                  </a:cubicBezTo>
                  <a:cubicBezTo>
                    <a:pt x="793" y="306"/>
                    <a:pt x="783" y="309"/>
                    <a:pt x="772" y="309"/>
                  </a:cubicBezTo>
                  <a:close/>
                  <a:moveTo>
                    <a:pt x="744" y="251"/>
                  </a:moveTo>
                  <a:cubicBezTo>
                    <a:pt x="791" y="251"/>
                    <a:pt x="791" y="251"/>
                    <a:pt x="791" y="251"/>
                  </a:cubicBezTo>
                  <a:cubicBezTo>
                    <a:pt x="790" y="237"/>
                    <a:pt x="783" y="227"/>
                    <a:pt x="769" y="227"/>
                  </a:cubicBezTo>
                  <a:cubicBezTo>
                    <a:pt x="756" y="227"/>
                    <a:pt x="747" y="237"/>
                    <a:pt x="744" y="25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etricHPE Black" panose="020B0A0303020206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955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Fram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">
            <a:extLst>
              <a:ext uri="{FF2B5EF4-FFF2-40B4-BE49-F238E27FC236}">
                <a16:creationId xmlns:a16="http://schemas.microsoft.com/office/drawing/2014/main" id="{B6844C8B-60DD-4EDB-AF8B-41A6695E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2559" y="4147000"/>
            <a:ext cx="4793742" cy="3951971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3052"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347"/>
            </a:lvl2pPr>
            <a:lvl3pPr marL="0" indent="0">
              <a:spcBef>
                <a:spcPts val="0"/>
              </a:spcBef>
              <a:buFontTx/>
              <a:buNone/>
              <a:defRPr sz="2347"/>
            </a:lvl3pPr>
            <a:lvl4pPr marL="0" indent="0">
              <a:spcBef>
                <a:spcPts val="0"/>
              </a:spcBef>
              <a:buFontTx/>
              <a:buNone/>
              <a:defRPr sz="2347"/>
            </a:lvl4pPr>
            <a:lvl5pPr marL="0" indent="0">
              <a:spcBef>
                <a:spcPts val="0"/>
              </a:spcBef>
              <a:buFontTx/>
              <a:buNone/>
              <a:defRPr sz="2347"/>
            </a:lvl5pPr>
            <a:lvl6pPr marL="0" indent="0">
              <a:spcBef>
                <a:spcPts val="0"/>
              </a:spcBef>
              <a:buFontTx/>
              <a:buNone/>
              <a:defRPr sz="2347"/>
            </a:lvl6pPr>
            <a:lvl7pPr marL="0" indent="0">
              <a:spcBef>
                <a:spcPts val="0"/>
              </a:spcBef>
              <a:buFontTx/>
              <a:buNone/>
              <a:defRPr sz="2347"/>
            </a:lvl7pPr>
            <a:lvl8pPr marL="0" indent="0">
              <a:spcBef>
                <a:spcPts val="0"/>
              </a:spcBef>
              <a:buFontTx/>
              <a:buNone/>
              <a:defRPr sz="2347"/>
            </a:lvl8pPr>
            <a:lvl9pPr marL="0" indent="0">
              <a:spcBef>
                <a:spcPts val="0"/>
              </a:spcBef>
              <a:buFontTx/>
              <a:buNone/>
              <a:defRPr sz="234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Bar"/>
          <p:cNvSpPr/>
          <p:nvPr userDrawn="1"/>
        </p:nvSpPr>
        <p:spPr>
          <a:xfrm>
            <a:off x="212565" y="3923322"/>
            <a:ext cx="4793742" cy="792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77322"/>
            <a:endParaRPr lang="en-US" sz="2522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2CE5726B-4E9B-428F-B8BF-52038F1B0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59" y="990606"/>
            <a:ext cx="4793742" cy="2827288"/>
          </a:xfrm>
        </p:spPr>
        <p:txBody>
          <a:bodyPr lIns="91440" tIns="91440" rIns="91440" bIns="91440" anchor="b" anchorCtr="0"/>
          <a:lstStyle>
            <a:lvl1pPr>
              <a:defRPr sz="3755" baseline="0"/>
            </a:lvl1pPr>
          </a:lstStyle>
          <a:p>
            <a:r>
              <a:rPr lang="en-US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71715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">
            <a:extLst>
              <a:ext uri="{FF2B5EF4-FFF2-40B4-BE49-F238E27FC236}">
                <a16:creationId xmlns:a16="http://schemas.microsoft.com/office/drawing/2014/main" id="{FFE2CFF0-877D-47EB-B4D4-3BC700B36B51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6858000" cy="4953000"/>
          </a:xfrm>
          <a:prstGeom prst="rect">
            <a:avLst/>
          </a:prstGeom>
          <a:ln>
            <a:noFill/>
          </a:ln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 sz="1408"/>
            </a:lvl1pPr>
          </a:lstStyle>
          <a:p>
            <a:r>
              <a:rPr lang="en-US"/>
              <a:t>Drag picture to placeholder or click on the icon to add an image. To adjust the image crop, click on the “Picture Format” tab and choose “Crop”. </a:t>
            </a:r>
          </a:p>
        </p:txBody>
      </p:sp>
      <p:sp>
        <p:nvSpPr>
          <p:cNvPr id="15" name="Copy">
            <a:extLst>
              <a:ext uri="{FF2B5EF4-FFF2-40B4-BE49-F238E27FC236}">
                <a16:creationId xmlns:a16="http://schemas.microsoft.com/office/drawing/2014/main" id="{9928ACE9-5EB6-4A08-B983-C56530C4F26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08364" y="5935660"/>
            <a:ext cx="2977198" cy="2347280"/>
          </a:xfrm>
          <a:prstGeom prst="rect">
            <a:avLst/>
          </a:prstGeom>
          <a:noFill/>
        </p:spPr>
        <p:txBody>
          <a:bodyPr lIns="0" tIns="0" rIns="0" bIns="36000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185746" indent="0">
              <a:buNone/>
              <a:defRPr sz="1300"/>
            </a:lvl2pPr>
            <a:lvl3pPr marL="334345" indent="0">
              <a:buNone/>
              <a:defRPr sz="1300"/>
            </a:lvl3pPr>
            <a:lvl4pPr marL="482941" indent="0">
              <a:buNone/>
              <a:defRPr sz="1300"/>
            </a:lvl4pPr>
            <a:lvl5pPr marL="594390" indent="0">
              <a:buNone/>
              <a:defRPr sz="1300"/>
            </a:lvl5pPr>
          </a:lstStyle>
          <a:p>
            <a:pPr lvl="0"/>
            <a:r>
              <a:rPr lang="en-US"/>
              <a:t>Insert poster text here (16 pt. </a:t>
            </a:r>
            <a:r>
              <a:rPr lang="en-US" err="1"/>
              <a:t>MetricHPE</a:t>
            </a:r>
            <a:r>
              <a:rPr lang="en-US"/>
              <a:t>). </a:t>
            </a:r>
            <a:r>
              <a:rPr lang="en-US" err="1"/>
              <a:t>Aliquam</a:t>
            </a:r>
            <a:r>
              <a:rPr lang="en-US"/>
              <a:t> in dui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ac </a:t>
            </a:r>
            <a:r>
              <a:rPr lang="en-US" err="1"/>
              <a:t>purus</a:t>
            </a:r>
            <a:r>
              <a:rPr lang="en-US"/>
              <a:t>. Cras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sed ligula </a:t>
            </a:r>
            <a:r>
              <a:rPr lang="en-US" err="1"/>
              <a:t>sodales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. 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3157179E-00FF-4A5C-B86C-A9171CDCBE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440" y="5250180"/>
            <a:ext cx="2606040" cy="3032760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tabLst/>
              <a:defRPr sz="4000" b="1" cap="none" baseline="0">
                <a:solidFill>
                  <a:srgbClr val="01A982"/>
                </a:solidFill>
                <a:latin typeface="+mj-lt"/>
              </a:defRPr>
            </a:lvl1pPr>
            <a:lvl2pPr marL="185746" indent="0">
              <a:buNone/>
              <a:defRPr/>
            </a:lvl2pPr>
            <a:lvl3pPr marL="334345" indent="0">
              <a:buNone/>
              <a:defRPr/>
            </a:lvl3pPr>
            <a:lvl4pPr marL="482941" indent="0">
              <a:buNone/>
              <a:defRPr/>
            </a:lvl4pPr>
            <a:lvl5pPr marL="594390" indent="0">
              <a:buNone/>
              <a:defRPr/>
            </a:lvl5pPr>
          </a:lstStyle>
          <a:p>
            <a:pPr lvl="0"/>
            <a:r>
              <a:rPr lang="en-US"/>
              <a:t>Insert heading </a:t>
            </a:r>
            <a:endParaRPr lang="pl-PL"/>
          </a:p>
          <a:p>
            <a:pPr lvl="0"/>
            <a:r>
              <a:rPr lang="en-US"/>
              <a:t>up to three lines </a:t>
            </a:r>
            <a:endParaRPr lang="pl-PL"/>
          </a:p>
          <a:p>
            <a:pPr lvl="0"/>
            <a:r>
              <a:rPr lang="en-US"/>
              <a:t>maximum</a:t>
            </a:r>
          </a:p>
        </p:txBody>
      </p:sp>
      <p:sp>
        <p:nvSpPr>
          <p:cNvPr id="17" name="Date">
            <a:extLst>
              <a:ext uri="{FF2B5EF4-FFF2-40B4-BE49-F238E27FC236}">
                <a16:creationId xmlns:a16="http://schemas.microsoft.com/office/drawing/2014/main" id="{DF274B19-2814-460F-8EA0-3DED1270AC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08363" y="5250180"/>
            <a:ext cx="2977197" cy="685480"/>
          </a:xfrm>
          <a:prstGeom prst="rect">
            <a:avLst/>
          </a:prstGeom>
          <a:noFill/>
        </p:spPr>
        <p:txBody>
          <a:bodyPr lIns="0" tIns="0" rIns="0" bIns="182880" anchor="b">
            <a:noAutofit/>
          </a:bodyPr>
          <a:lstStyle>
            <a:lvl1pPr marL="0" indent="0">
              <a:spcBef>
                <a:spcPts val="0"/>
              </a:spcBef>
              <a:buNone/>
              <a:defRPr sz="2000" b="1" cap="none" baseline="0">
                <a:solidFill>
                  <a:schemeClr val="tx1"/>
                </a:solidFill>
                <a:latin typeface="+mj-lt"/>
              </a:defRPr>
            </a:lvl1pPr>
            <a:lvl2pPr marL="185746" indent="0">
              <a:buNone/>
              <a:defRPr sz="1300"/>
            </a:lvl2pPr>
            <a:lvl3pPr marL="334345" indent="0">
              <a:buNone/>
              <a:defRPr sz="1300"/>
            </a:lvl3pPr>
            <a:lvl4pPr marL="482941" indent="0">
              <a:buNone/>
              <a:defRPr sz="1300"/>
            </a:lvl4pPr>
            <a:lvl5pPr marL="594390" indent="0">
              <a:buNone/>
              <a:defRPr sz="1300"/>
            </a:lvl5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6" name="Element">
            <a:extLst>
              <a:ext uri="{FF2B5EF4-FFF2-40B4-BE49-F238E27FC236}">
                <a16:creationId xmlns:a16="http://schemas.microsoft.com/office/drawing/2014/main" id="{5BBA6BD0-A563-476F-ABDE-6FE8790415B9}"/>
              </a:ext>
            </a:extLst>
          </p:cNvPr>
          <p:cNvSpPr>
            <a:spLocks noChangeAspect="1"/>
          </p:cNvSpPr>
          <p:nvPr userDrawn="1"/>
        </p:nvSpPr>
        <p:spPr>
          <a:xfrm>
            <a:off x="472440" y="9152061"/>
            <a:ext cx="951511" cy="272927"/>
          </a:xfrm>
          <a:custGeom>
            <a:avLst/>
            <a:gdLst>
              <a:gd name="connsiteX0" fmla="*/ 0 w 951511"/>
              <a:gd name="connsiteY0" fmla="*/ 0 h 272927"/>
              <a:gd name="connsiteX1" fmla="*/ 0 w 951511"/>
              <a:gd name="connsiteY1" fmla="*/ 272927 h 272927"/>
              <a:gd name="connsiteX2" fmla="*/ 0 w 951511"/>
              <a:gd name="connsiteY2" fmla="*/ 272927 h 272927"/>
              <a:gd name="connsiteX3" fmla="*/ 951511 w 951511"/>
              <a:gd name="connsiteY3" fmla="*/ 272927 h 272927"/>
              <a:gd name="connsiteX4" fmla="*/ 951511 w 951511"/>
              <a:gd name="connsiteY4" fmla="*/ 0 h 272927"/>
              <a:gd name="connsiteX5" fmla="*/ 0 w 951511"/>
              <a:gd name="connsiteY5" fmla="*/ 0 h 272927"/>
              <a:gd name="connsiteX6" fmla="*/ 891783 w 951511"/>
              <a:gd name="connsiteY6" fmla="*/ 214028 h 272927"/>
              <a:gd name="connsiteX7" fmla="*/ 59729 w 951511"/>
              <a:gd name="connsiteY7" fmla="*/ 214028 h 272927"/>
              <a:gd name="connsiteX8" fmla="*/ 59729 w 951511"/>
              <a:gd name="connsiteY8" fmla="*/ 59729 h 272927"/>
              <a:gd name="connsiteX9" fmla="*/ 892612 w 951511"/>
              <a:gd name="connsiteY9" fmla="*/ 59729 h 272927"/>
              <a:gd name="connsiteX10" fmla="*/ 892612 w 951511"/>
              <a:gd name="connsiteY10" fmla="*/ 214028 h 27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1511" h="272927">
                <a:moveTo>
                  <a:pt x="0" y="0"/>
                </a:moveTo>
                <a:lnTo>
                  <a:pt x="0" y="272927"/>
                </a:lnTo>
                <a:lnTo>
                  <a:pt x="0" y="272927"/>
                </a:lnTo>
                <a:lnTo>
                  <a:pt x="951511" y="272927"/>
                </a:lnTo>
                <a:lnTo>
                  <a:pt x="951511" y="0"/>
                </a:lnTo>
                <a:lnTo>
                  <a:pt x="0" y="0"/>
                </a:lnTo>
                <a:close/>
                <a:moveTo>
                  <a:pt x="891783" y="214028"/>
                </a:moveTo>
                <a:lnTo>
                  <a:pt x="59729" y="214028"/>
                </a:lnTo>
                <a:lnTo>
                  <a:pt x="59729" y="59729"/>
                </a:lnTo>
                <a:lnTo>
                  <a:pt x="892612" y="59729"/>
                </a:lnTo>
                <a:lnTo>
                  <a:pt x="892612" y="214028"/>
                </a:lnTo>
                <a:close/>
              </a:path>
            </a:pathLst>
          </a:custGeom>
          <a:solidFill>
            <a:srgbClr val="01A982"/>
          </a:solidFill>
          <a:ln w="82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20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">
            <a:extLst>
              <a:ext uri="{FF2B5EF4-FFF2-40B4-BE49-F238E27FC236}">
                <a16:creationId xmlns:a16="http://schemas.microsoft.com/office/drawing/2014/main" id="{FFE2CFF0-877D-47EB-B4D4-3BC700B36B5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3763" y="396244"/>
            <a:ext cx="5029200" cy="5029200"/>
          </a:xfrm>
          <a:prstGeom prst="rect">
            <a:avLst/>
          </a:prstGeom>
          <a:ln>
            <a:noFill/>
          </a:ln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 sz="1408"/>
            </a:lvl1pPr>
          </a:lstStyle>
          <a:p>
            <a:r>
              <a:rPr lang="en-US"/>
              <a:t>Drag picture to placeholder or click on the icon to add an image. To adjust the image crop, click on the “Picture Format” tab and choose “Crop”. </a:t>
            </a:r>
          </a:p>
        </p:txBody>
      </p:sp>
      <p:sp>
        <p:nvSpPr>
          <p:cNvPr id="7" name="Copy">
            <a:extLst>
              <a:ext uri="{FF2B5EF4-FFF2-40B4-BE49-F238E27FC236}">
                <a16:creationId xmlns:a16="http://schemas.microsoft.com/office/drawing/2014/main" id="{A258DEF0-9F7B-4F97-93DD-9FCC4A422B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9003" y="6344918"/>
            <a:ext cx="2971797" cy="2347280"/>
          </a:xfrm>
          <a:prstGeom prst="rect">
            <a:avLst/>
          </a:prstGeom>
          <a:noFill/>
        </p:spPr>
        <p:txBody>
          <a:bodyPr lIns="0" tIns="0" rIns="0" bIns="360000">
            <a:no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185746" indent="0">
              <a:buNone/>
              <a:defRPr sz="1300"/>
            </a:lvl2pPr>
            <a:lvl3pPr marL="334345" indent="0">
              <a:buNone/>
              <a:defRPr sz="1300"/>
            </a:lvl3pPr>
            <a:lvl4pPr marL="482941" indent="0">
              <a:buNone/>
              <a:defRPr sz="1300"/>
            </a:lvl4pPr>
            <a:lvl5pPr marL="594390" indent="0">
              <a:buNone/>
              <a:defRPr sz="1300"/>
            </a:lvl5pPr>
          </a:lstStyle>
          <a:p>
            <a:pPr lvl="0"/>
            <a:r>
              <a:rPr lang="en-US"/>
              <a:t>Insert poster text here (16 pt. </a:t>
            </a:r>
            <a:r>
              <a:rPr lang="en-US" err="1"/>
              <a:t>MetricHPE</a:t>
            </a:r>
            <a:r>
              <a:rPr lang="en-US"/>
              <a:t>). </a:t>
            </a:r>
            <a:r>
              <a:rPr lang="en-US" err="1"/>
              <a:t>Aliquam</a:t>
            </a:r>
            <a:r>
              <a:rPr lang="en-US"/>
              <a:t> in dui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ac </a:t>
            </a:r>
            <a:r>
              <a:rPr lang="en-US" err="1"/>
              <a:t>purus</a:t>
            </a:r>
            <a:r>
              <a:rPr lang="en-US"/>
              <a:t>. Cras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sed ligula </a:t>
            </a:r>
            <a:r>
              <a:rPr lang="en-US" err="1"/>
              <a:t>sodales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. 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5424F478-E8B3-4DA6-9110-201F7B1C36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440" y="5659438"/>
            <a:ext cx="2788920" cy="3032760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tabLst/>
              <a:defRPr sz="4000" b="1" cap="none" baseline="0">
                <a:solidFill>
                  <a:srgbClr val="01A982"/>
                </a:solidFill>
                <a:latin typeface="+mj-lt"/>
              </a:defRPr>
            </a:lvl1pPr>
            <a:lvl2pPr marL="185746" indent="0">
              <a:buNone/>
              <a:defRPr/>
            </a:lvl2pPr>
            <a:lvl3pPr marL="334345" indent="0">
              <a:buNone/>
              <a:defRPr/>
            </a:lvl3pPr>
            <a:lvl4pPr marL="482941" indent="0">
              <a:buNone/>
              <a:defRPr/>
            </a:lvl4pPr>
            <a:lvl5pPr marL="594390" indent="0">
              <a:buNone/>
              <a:defRPr/>
            </a:lvl5pPr>
          </a:lstStyle>
          <a:p>
            <a:pPr lvl="0"/>
            <a:r>
              <a:rPr lang="en-US"/>
              <a:t>Insert heading </a:t>
            </a:r>
            <a:endParaRPr lang="pl-PL"/>
          </a:p>
          <a:p>
            <a:pPr lvl="0"/>
            <a:r>
              <a:rPr lang="en-US"/>
              <a:t>up to three lines </a:t>
            </a:r>
            <a:endParaRPr lang="pl-PL"/>
          </a:p>
          <a:p>
            <a:pPr lvl="0"/>
            <a:r>
              <a:rPr lang="en-US"/>
              <a:t>maximum</a:t>
            </a:r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20F0816B-31AD-48E7-AB96-B3F5A49D7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1" y="5659438"/>
            <a:ext cx="2971800" cy="685480"/>
          </a:xfrm>
          <a:prstGeom prst="rect">
            <a:avLst/>
          </a:prstGeom>
          <a:noFill/>
        </p:spPr>
        <p:txBody>
          <a:bodyPr lIns="0" tIns="0" rIns="0" bIns="182880" anchor="b">
            <a:noAutofit/>
          </a:bodyPr>
          <a:lstStyle>
            <a:lvl1pPr marL="0" indent="0">
              <a:spcBef>
                <a:spcPts val="0"/>
              </a:spcBef>
              <a:buNone/>
              <a:defRPr sz="2000" b="1" cap="none" baseline="0">
                <a:latin typeface="+mj-lt"/>
              </a:defRPr>
            </a:lvl1pPr>
            <a:lvl2pPr marL="185746" indent="0">
              <a:buNone/>
              <a:defRPr sz="1300"/>
            </a:lvl2pPr>
            <a:lvl3pPr marL="334345" indent="0">
              <a:buNone/>
              <a:defRPr sz="1300"/>
            </a:lvl3pPr>
            <a:lvl4pPr marL="482941" indent="0">
              <a:buNone/>
              <a:defRPr sz="1300"/>
            </a:lvl4pPr>
            <a:lvl5pPr marL="594390" indent="0">
              <a:buNone/>
              <a:defRPr sz="1300"/>
            </a:lvl5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6" name="Element">
            <a:extLst>
              <a:ext uri="{FF2B5EF4-FFF2-40B4-BE49-F238E27FC236}">
                <a16:creationId xmlns:a16="http://schemas.microsoft.com/office/drawing/2014/main" id="{69347E91-B459-49C2-8798-F97F02E8C809}"/>
              </a:ext>
            </a:extLst>
          </p:cNvPr>
          <p:cNvSpPr>
            <a:spLocks noChangeAspect="1"/>
          </p:cNvSpPr>
          <p:nvPr userDrawn="1"/>
        </p:nvSpPr>
        <p:spPr>
          <a:xfrm>
            <a:off x="472440" y="9152061"/>
            <a:ext cx="951511" cy="272927"/>
          </a:xfrm>
          <a:custGeom>
            <a:avLst/>
            <a:gdLst>
              <a:gd name="connsiteX0" fmla="*/ 0 w 951511"/>
              <a:gd name="connsiteY0" fmla="*/ 0 h 272927"/>
              <a:gd name="connsiteX1" fmla="*/ 0 w 951511"/>
              <a:gd name="connsiteY1" fmla="*/ 272927 h 272927"/>
              <a:gd name="connsiteX2" fmla="*/ 0 w 951511"/>
              <a:gd name="connsiteY2" fmla="*/ 272927 h 272927"/>
              <a:gd name="connsiteX3" fmla="*/ 951511 w 951511"/>
              <a:gd name="connsiteY3" fmla="*/ 272927 h 272927"/>
              <a:gd name="connsiteX4" fmla="*/ 951511 w 951511"/>
              <a:gd name="connsiteY4" fmla="*/ 0 h 272927"/>
              <a:gd name="connsiteX5" fmla="*/ 0 w 951511"/>
              <a:gd name="connsiteY5" fmla="*/ 0 h 272927"/>
              <a:gd name="connsiteX6" fmla="*/ 891783 w 951511"/>
              <a:gd name="connsiteY6" fmla="*/ 214028 h 272927"/>
              <a:gd name="connsiteX7" fmla="*/ 59729 w 951511"/>
              <a:gd name="connsiteY7" fmla="*/ 214028 h 272927"/>
              <a:gd name="connsiteX8" fmla="*/ 59729 w 951511"/>
              <a:gd name="connsiteY8" fmla="*/ 59729 h 272927"/>
              <a:gd name="connsiteX9" fmla="*/ 892612 w 951511"/>
              <a:gd name="connsiteY9" fmla="*/ 59729 h 272927"/>
              <a:gd name="connsiteX10" fmla="*/ 892612 w 951511"/>
              <a:gd name="connsiteY10" fmla="*/ 214028 h 27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1511" h="272927">
                <a:moveTo>
                  <a:pt x="0" y="0"/>
                </a:moveTo>
                <a:lnTo>
                  <a:pt x="0" y="272927"/>
                </a:lnTo>
                <a:lnTo>
                  <a:pt x="0" y="272927"/>
                </a:lnTo>
                <a:lnTo>
                  <a:pt x="951511" y="272927"/>
                </a:lnTo>
                <a:lnTo>
                  <a:pt x="951511" y="0"/>
                </a:lnTo>
                <a:lnTo>
                  <a:pt x="0" y="0"/>
                </a:lnTo>
                <a:close/>
                <a:moveTo>
                  <a:pt x="891783" y="214028"/>
                </a:moveTo>
                <a:lnTo>
                  <a:pt x="59729" y="214028"/>
                </a:lnTo>
                <a:lnTo>
                  <a:pt x="59729" y="59729"/>
                </a:lnTo>
                <a:lnTo>
                  <a:pt x="892612" y="59729"/>
                </a:lnTo>
                <a:lnTo>
                  <a:pt x="892612" y="214028"/>
                </a:lnTo>
                <a:close/>
              </a:path>
            </a:pathLst>
          </a:custGeom>
          <a:solidFill>
            <a:srgbClr val="01A982"/>
          </a:solidFill>
          <a:ln w="82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11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0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_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">
            <a:extLst>
              <a:ext uri="{FF2B5EF4-FFF2-40B4-BE49-F238E27FC236}">
                <a16:creationId xmlns:a16="http://schemas.microsoft.com/office/drawing/2014/main" id="{9BC42DB0-A834-4352-9EA6-2052A4ECD7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8712" y="5933807"/>
            <a:ext cx="5360784" cy="2513117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  <a:lvl2pPr marL="268280" indent="0">
              <a:buNone/>
              <a:defRPr sz="1878"/>
            </a:lvl2pPr>
            <a:lvl3pPr marL="482908" indent="0">
              <a:buNone/>
              <a:defRPr sz="1878"/>
            </a:lvl3pPr>
            <a:lvl4pPr marL="697531" indent="0">
              <a:buNone/>
              <a:defRPr sz="1878"/>
            </a:lvl4pPr>
            <a:lvl5pPr marL="858501" indent="0">
              <a:buNone/>
              <a:defRPr sz="1878"/>
            </a:lvl5pPr>
          </a:lstStyle>
          <a:p>
            <a:pPr lvl="0"/>
            <a:r>
              <a:rPr lang="en-US"/>
              <a:t>Insert poster text here (16 pt. </a:t>
            </a:r>
            <a:r>
              <a:rPr lang="en-US" err="1"/>
              <a:t>MetricHPE</a:t>
            </a:r>
            <a:r>
              <a:rPr lang="en-US"/>
              <a:t>). </a:t>
            </a:r>
            <a:r>
              <a:rPr lang="en-US" err="1"/>
              <a:t>Aliquam</a:t>
            </a:r>
            <a:r>
              <a:rPr lang="en-US"/>
              <a:t> in dui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ac </a:t>
            </a:r>
            <a:r>
              <a:rPr lang="en-US" err="1"/>
              <a:t>purus</a:t>
            </a:r>
            <a:r>
              <a:rPr lang="en-US"/>
              <a:t>. Cras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sed ligula </a:t>
            </a:r>
            <a:r>
              <a:rPr lang="en-US" err="1"/>
              <a:t>sodales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. </a:t>
            </a:r>
            <a:r>
              <a:rPr lang="en-US" err="1"/>
              <a:t>Etiam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scelerisque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et, lacinia at </a:t>
            </a:r>
            <a:r>
              <a:rPr lang="en-US" err="1"/>
              <a:t>lectus</a:t>
            </a:r>
            <a:r>
              <a:rPr lang="en-US"/>
              <a:t>. Ut </a:t>
            </a:r>
            <a:r>
              <a:rPr lang="en-US" err="1"/>
              <a:t>dignissim</a:t>
            </a:r>
            <a:r>
              <a:rPr lang="en-US"/>
              <a:t> pulvinar </a:t>
            </a:r>
            <a:r>
              <a:rPr lang="en-US" err="1"/>
              <a:t>porttitor</a:t>
            </a:r>
            <a:r>
              <a:rPr lang="en-US"/>
              <a:t>. In </a:t>
            </a:r>
            <a:r>
              <a:rPr lang="en-US" err="1"/>
              <a:t>ornare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vel nisi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. 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62D9B74E-5C9B-4565-8059-454D05587B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313" y="987552"/>
            <a:ext cx="6413500" cy="1865376"/>
          </a:xfrm>
          <a:prstGeom prst="rect">
            <a:avLst/>
          </a:prstGeom>
          <a:noFill/>
        </p:spPr>
        <p:txBody>
          <a:bodyPr lIns="0" tIns="0" rIns="0" bIns="0" anchor="b" anchorCtr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5198" b="1" cap="none" baseline="0">
                <a:latin typeface="+mj-lt"/>
              </a:defRPr>
            </a:lvl1pPr>
            <a:lvl2pPr marL="268280" indent="0">
              <a:buNone/>
              <a:defRPr/>
            </a:lvl2pPr>
            <a:lvl3pPr marL="482908" indent="0">
              <a:buNone/>
              <a:defRPr/>
            </a:lvl3pPr>
            <a:lvl4pPr marL="697531" indent="0">
              <a:buNone/>
              <a:defRPr/>
            </a:lvl4pPr>
            <a:lvl5pPr marL="858501" indent="0">
              <a:buNone/>
              <a:defRPr/>
            </a:lvl5pPr>
          </a:lstStyle>
          <a:p>
            <a:pPr lvl="0"/>
            <a:r>
              <a:rPr lang="en-US"/>
              <a:t>Insert</a:t>
            </a:r>
            <a:endParaRPr lang="pl-PL"/>
          </a:p>
        </p:txBody>
      </p:sp>
      <p:sp>
        <p:nvSpPr>
          <p:cNvPr id="5" name="Date">
            <a:extLst>
              <a:ext uri="{FF2B5EF4-FFF2-40B4-BE49-F238E27FC236}">
                <a16:creationId xmlns:a16="http://schemas.microsoft.com/office/drawing/2014/main" id="{CA793909-EB76-418F-867D-07E7993319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712" y="4956048"/>
            <a:ext cx="5360784" cy="779639"/>
          </a:xfrm>
          <a:prstGeom prst="rect">
            <a:avLst/>
          </a:prstGeom>
          <a:noFill/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3000" b="1" cap="none" baseline="0">
                <a:latin typeface="+mj-lt"/>
              </a:defRPr>
            </a:lvl1pPr>
            <a:lvl2pPr marL="268280" indent="0">
              <a:buNone/>
              <a:defRPr sz="1878"/>
            </a:lvl2pPr>
            <a:lvl3pPr marL="482908" indent="0">
              <a:buNone/>
              <a:defRPr sz="1878"/>
            </a:lvl3pPr>
            <a:lvl4pPr marL="697531" indent="0">
              <a:buNone/>
              <a:defRPr sz="1878"/>
            </a:lvl4pPr>
            <a:lvl5pPr marL="858501" indent="0">
              <a:buNone/>
              <a:defRPr sz="1878"/>
            </a:lvl5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0A11AAF4-9656-4003-9A3C-A359B7DE76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4313" y="2871216"/>
            <a:ext cx="6413500" cy="1179576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8100" b="1" cap="none" baseline="0">
                <a:latin typeface="+mj-lt"/>
              </a:defRPr>
            </a:lvl1pPr>
            <a:lvl2pPr marL="268280" indent="0">
              <a:buNone/>
              <a:defRPr/>
            </a:lvl2pPr>
            <a:lvl3pPr marL="482908" indent="0">
              <a:buNone/>
              <a:defRPr/>
            </a:lvl3pPr>
            <a:lvl4pPr marL="697531" indent="0">
              <a:buNone/>
              <a:defRPr/>
            </a:lvl4pPr>
            <a:lvl5pPr marL="858501" indent="0">
              <a:buNone/>
              <a:defRPr/>
            </a:lvl5pPr>
          </a:lstStyle>
          <a:p>
            <a:pPr lvl="0"/>
            <a:r>
              <a:rPr lang="en-US"/>
              <a:t>heading </a:t>
            </a:r>
            <a:endParaRPr lang="pl-PL"/>
          </a:p>
        </p:txBody>
      </p:sp>
      <p:sp>
        <p:nvSpPr>
          <p:cNvPr id="6" name="Element">
            <a:extLst>
              <a:ext uri="{FF2B5EF4-FFF2-40B4-BE49-F238E27FC236}">
                <a16:creationId xmlns:a16="http://schemas.microsoft.com/office/drawing/2014/main" id="{26EB9ADC-3AE1-455D-8E96-DC3D9E37F4FD}"/>
              </a:ext>
            </a:extLst>
          </p:cNvPr>
          <p:cNvSpPr>
            <a:spLocks noChangeAspect="1"/>
          </p:cNvSpPr>
          <p:nvPr userDrawn="1"/>
        </p:nvSpPr>
        <p:spPr>
          <a:xfrm>
            <a:off x="708711" y="9152061"/>
            <a:ext cx="951511" cy="272927"/>
          </a:xfrm>
          <a:custGeom>
            <a:avLst/>
            <a:gdLst>
              <a:gd name="connsiteX0" fmla="*/ 0 w 951511"/>
              <a:gd name="connsiteY0" fmla="*/ 0 h 272927"/>
              <a:gd name="connsiteX1" fmla="*/ 0 w 951511"/>
              <a:gd name="connsiteY1" fmla="*/ 272927 h 272927"/>
              <a:gd name="connsiteX2" fmla="*/ 0 w 951511"/>
              <a:gd name="connsiteY2" fmla="*/ 272927 h 272927"/>
              <a:gd name="connsiteX3" fmla="*/ 951511 w 951511"/>
              <a:gd name="connsiteY3" fmla="*/ 272927 h 272927"/>
              <a:gd name="connsiteX4" fmla="*/ 951511 w 951511"/>
              <a:gd name="connsiteY4" fmla="*/ 0 h 272927"/>
              <a:gd name="connsiteX5" fmla="*/ 0 w 951511"/>
              <a:gd name="connsiteY5" fmla="*/ 0 h 272927"/>
              <a:gd name="connsiteX6" fmla="*/ 891783 w 951511"/>
              <a:gd name="connsiteY6" fmla="*/ 214028 h 272927"/>
              <a:gd name="connsiteX7" fmla="*/ 59729 w 951511"/>
              <a:gd name="connsiteY7" fmla="*/ 214028 h 272927"/>
              <a:gd name="connsiteX8" fmla="*/ 59729 w 951511"/>
              <a:gd name="connsiteY8" fmla="*/ 59729 h 272927"/>
              <a:gd name="connsiteX9" fmla="*/ 892612 w 951511"/>
              <a:gd name="connsiteY9" fmla="*/ 59729 h 272927"/>
              <a:gd name="connsiteX10" fmla="*/ 892612 w 951511"/>
              <a:gd name="connsiteY10" fmla="*/ 214028 h 27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1511" h="272927">
                <a:moveTo>
                  <a:pt x="0" y="0"/>
                </a:moveTo>
                <a:lnTo>
                  <a:pt x="0" y="272927"/>
                </a:lnTo>
                <a:lnTo>
                  <a:pt x="0" y="272927"/>
                </a:lnTo>
                <a:lnTo>
                  <a:pt x="951511" y="272927"/>
                </a:lnTo>
                <a:lnTo>
                  <a:pt x="951511" y="0"/>
                </a:lnTo>
                <a:lnTo>
                  <a:pt x="0" y="0"/>
                </a:lnTo>
                <a:close/>
                <a:moveTo>
                  <a:pt x="891783" y="214028"/>
                </a:moveTo>
                <a:lnTo>
                  <a:pt x="59729" y="214028"/>
                </a:lnTo>
                <a:lnTo>
                  <a:pt x="59729" y="59729"/>
                </a:lnTo>
                <a:lnTo>
                  <a:pt x="892612" y="59729"/>
                </a:lnTo>
                <a:lnTo>
                  <a:pt x="892612" y="214028"/>
                </a:lnTo>
                <a:close/>
              </a:path>
            </a:pathLst>
          </a:custGeom>
          <a:solidFill>
            <a:srgbClr val="01A982"/>
          </a:solidFill>
          <a:ln w="82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1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_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">
            <a:extLst>
              <a:ext uri="{FF2B5EF4-FFF2-40B4-BE49-F238E27FC236}">
                <a16:creationId xmlns:a16="http://schemas.microsoft.com/office/drawing/2014/main" id="{9BC42DB0-A834-4352-9EA6-2052A4ECD7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8712" y="5933807"/>
            <a:ext cx="5360784" cy="2513117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  <a:lvl2pPr marL="268280" indent="0">
              <a:buNone/>
              <a:defRPr sz="1878"/>
            </a:lvl2pPr>
            <a:lvl3pPr marL="482908" indent="0">
              <a:buNone/>
              <a:defRPr sz="1878"/>
            </a:lvl3pPr>
            <a:lvl4pPr marL="697531" indent="0">
              <a:buNone/>
              <a:defRPr sz="1878"/>
            </a:lvl4pPr>
            <a:lvl5pPr marL="858501" indent="0">
              <a:buNone/>
              <a:defRPr sz="1878"/>
            </a:lvl5pPr>
          </a:lstStyle>
          <a:p>
            <a:pPr lvl="0"/>
            <a:r>
              <a:rPr lang="en-US"/>
              <a:t>Insert poster text here (16 pt. </a:t>
            </a:r>
            <a:r>
              <a:rPr lang="en-US" err="1"/>
              <a:t>MetricHPE</a:t>
            </a:r>
            <a:r>
              <a:rPr lang="en-US"/>
              <a:t>). </a:t>
            </a:r>
            <a:r>
              <a:rPr lang="en-US" err="1"/>
              <a:t>Aliquam</a:t>
            </a:r>
            <a:r>
              <a:rPr lang="en-US"/>
              <a:t> in dui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ac </a:t>
            </a:r>
            <a:r>
              <a:rPr lang="en-US" err="1"/>
              <a:t>purus</a:t>
            </a:r>
            <a:r>
              <a:rPr lang="en-US"/>
              <a:t>. Cras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sed ligula </a:t>
            </a:r>
            <a:r>
              <a:rPr lang="en-US" err="1"/>
              <a:t>sodales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. </a:t>
            </a:r>
            <a:r>
              <a:rPr lang="en-US" err="1"/>
              <a:t>Etiam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scelerisque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et, lacinia at </a:t>
            </a:r>
            <a:r>
              <a:rPr lang="en-US" err="1"/>
              <a:t>lectus</a:t>
            </a:r>
            <a:r>
              <a:rPr lang="en-US"/>
              <a:t>. Ut </a:t>
            </a:r>
            <a:r>
              <a:rPr lang="en-US" err="1"/>
              <a:t>dignissim</a:t>
            </a:r>
            <a:r>
              <a:rPr lang="en-US"/>
              <a:t> pulvinar </a:t>
            </a:r>
            <a:r>
              <a:rPr lang="en-US" err="1"/>
              <a:t>porttitor</a:t>
            </a:r>
            <a:r>
              <a:rPr lang="en-US"/>
              <a:t>. In </a:t>
            </a:r>
            <a:r>
              <a:rPr lang="en-US" err="1"/>
              <a:t>ornare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vel nisi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. 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62D9B74E-5C9B-4565-8059-454D05587B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313" y="987552"/>
            <a:ext cx="6413500" cy="1865376"/>
          </a:xfrm>
          <a:prstGeom prst="rect">
            <a:avLst/>
          </a:prstGeom>
          <a:noFill/>
        </p:spPr>
        <p:txBody>
          <a:bodyPr lIns="0" tIns="0" rIns="0" bIns="0" anchor="b" anchorCtr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5198" b="1" cap="none" baseline="0">
                <a:latin typeface="+mj-lt"/>
              </a:defRPr>
            </a:lvl1pPr>
            <a:lvl2pPr marL="268280" indent="0">
              <a:buNone/>
              <a:defRPr/>
            </a:lvl2pPr>
            <a:lvl3pPr marL="482908" indent="0">
              <a:buNone/>
              <a:defRPr/>
            </a:lvl3pPr>
            <a:lvl4pPr marL="697531" indent="0">
              <a:buNone/>
              <a:defRPr/>
            </a:lvl4pPr>
            <a:lvl5pPr marL="858501" indent="0">
              <a:buNone/>
              <a:defRPr/>
            </a:lvl5pPr>
          </a:lstStyle>
          <a:p>
            <a:pPr lvl="0"/>
            <a:r>
              <a:rPr lang="en-US"/>
              <a:t>Insert</a:t>
            </a:r>
            <a:endParaRPr lang="pl-PL"/>
          </a:p>
        </p:txBody>
      </p:sp>
      <p:sp>
        <p:nvSpPr>
          <p:cNvPr id="5" name="Date">
            <a:extLst>
              <a:ext uri="{FF2B5EF4-FFF2-40B4-BE49-F238E27FC236}">
                <a16:creationId xmlns:a16="http://schemas.microsoft.com/office/drawing/2014/main" id="{CA793909-EB76-418F-867D-07E7993319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712" y="4956048"/>
            <a:ext cx="5360784" cy="779639"/>
          </a:xfrm>
          <a:prstGeom prst="rect">
            <a:avLst/>
          </a:prstGeom>
          <a:noFill/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3000" b="1" cap="none" baseline="0">
                <a:latin typeface="+mj-lt"/>
              </a:defRPr>
            </a:lvl1pPr>
            <a:lvl2pPr marL="268280" indent="0">
              <a:buNone/>
              <a:defRPr sz="1878"/>
            </a:lvl2pPr>
            <a:lvl3pPr marL="482908" indent="0">
              <a:buNone/>
              <a:defRPr sz="1878"/>
            </a:lvl3pPr>
            <a:lvl4pPr marL="697531" indent="0">
              <a:buNone/>
              <a:defRPr sz="1878"/>
            </a:lvl4pPr>
            <a:lvl5pPr marL="858501" indent="0">
              <a:buNone/>
              <a:defRPr sz="1878"/>
            </a:lvl5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0A11AAF4-9656-4003-9A3C-A359B7DE76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4313" y="2871216"/>
            <a:ext cx="6413500" cy="1179576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8100" b="1" cap="none" baseline="0">
                <a:latin typeface="+mj-lt"/>
              </a:defRPr>
            </a:lvl1pPr>
            <a:lvl2pPr marL="268280" indent="0">
              <a:buNone/>
              <a:defRPr/>
            </a:lvl2pPr>
            <a:lvl3pPr marL="482908" indent="0">
              <a:buNone/>
              <a:defRPr/>
            </a:lvl3pPr>
            <a:lvl4pPr marL="697531" indent="0">
              <a:buNone/>
              <a:defRPr/>
            </a:lvl4pPr>
            <a:lvl5pPr marL="858501" indent="0">
              <a:buNone/>
              <a:defRPr/>
            </a:lvl5pPr>
          </a:lstStyle>
          <a:p>
            <a:pPr lvl="0"/>
            <a:r>
              <a:rPr lang="en-US"/>
              <a:t>heading </a:t>
            </a:r>
            <a:endParaRPr lang="pl-PL"/>
          </a:p>
        </p:txBody>
      </p:sp>
      <p:sp>
        <p:nvSpPr>
          <p:cNvPr id="6" name="Element">
            <a:extLst>
              <a:ext uri="{FF2B5EF4-FFF2-40B4-BE49-F238E27FC236}">
                <a16:creationId xmlns:a16="http://schemas.microsoft.com/office/drawing/2014/main" id="{26EB9ADC-3AE1-455D-8E96-DC3D9E37F4FD}"/>
              </a:ext>
            </a:extLst>
          </p:cNvPr>
          <p:cNvSpPr>
            <a:spLocks noChangeAspect="1"/>
          </p:cNvSpPr>
          <p:nvPr userDrawn="1"/>
        </p:nvSpPr>
        <p:spPr>
          <a:xfrm>
            <a:off x="708711" y="9152061"/>
            <a:ext cx="951511" cy="272927"/>
          </a:xfrm>
          <a:custGeom>
            <a:avLst/>
            <a:gdLst>
              <a:gd name="connsiteX0" fmla="*/ 0 w 951511"/>
              <a:gd name="connsiteY0" fmla="*/ 0 h 272927"/>
              <a:gd name="connsiteX1" fmla="*/ 0 w 951511"/>
              <a:gd name="connsiteY1" fmla="*/ 272927 h 272927"/>
              <a:gd name="connsiteX2" fmla="*/ 0 w 951511"/>
              <a:gd name="connsiteY2" fmla="*/ 272927 h 272927"/>
              <a:gd name="connsiteX3" fmla="*/ 951511 w 951511"/>
              <a:gd name="connsiteY3" fmla="*/ 272927 h 272927"/>
              <a:gd name="connsiteX4" fmla="*/ 951511 w 951511"/>
              <a:gd name="connsiteY4" fmla="*/ 0 h 272927"/>
              <a:gd name="connsiteX5" fmla="*/ 0 w 951511"/>
              <a:gd name="connsiteY5" fmla="*/ 0 h 272927"/>
              <a:gd name="connsiteX6" fmla="*/ 891783 w 951511"/>
              <a:gd name="connsiteY6" fmla="*/ 214028 h 272927"/>
              <a:gd name="connsiteX7" fmla="*/ 59729 w 951511"/>
              <a:gd name="connsiteY7" fmla="*/ 214028 h 272927"/>
              <a:gd name="connsiteX8" fmla="*/ 59729 w 951511"/>
              <a:gd name="connsiteY8" fmla="*/ 59729 h 272927"/>
              <a:gd name="connsiteX9" fmla="*/ 892612 w 951511"/>
              <a:gd name="connsiteY9" fmla="*/ 59729 h 272927"/>
              <a:gd name="connsiteX10" fmla="*/ 892612 w 951511"/>
              <a:gd name="connsiteY10" fmla="*/ 214028 h 27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1511" h="272927">
                <a:moveTo>
                  <a:pt x="0" y="0"/>
                </a:moveTo>
                <a:lnTo>
                  <a:pt x="0" y="272927"/>
                </a:lnTo>
                <a:lnTo>
                  <a:pt x="0" y="272927"/>
                </a:lnTo>
                <a:lnTo>
                  <a:pt x="951511" y="272927"/>
                </a:lnTo>
                <a:lnTo>
                  <a:pt x="951511" y="0"/>
                </a:lnTo>
                <a:lnTo>
                  <a:pt x="0" y="0"/>
                </a:lnTo>
                <a:close/>
                <a:moveTo>
                  <a:pt x="891783" y="214028"/>
                </a:moveTo>
                <a:lnTo>
                  <a:pt x="59729" y="214028"/>
                </a:lnTo>
                <a:lnTo>
                  <a:pt x="59729" y="59729"/>
                </a:lnTo>
                <a:lnTo>
                  <a:pt x="892612" y="59729"/>
                </a:lnTo>
                <a:lnTo>
                  <a:pt x="892612" y="214028"/>
                </a:lnTo>
                <a:close/>
              </a:path>
            </a:pathLst>
          </a:custGeom>
          <a:solidFill>
            <a:schemeClr val="bg1"/>
          </a:solidFill>
          <a:ln w="82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1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160824" y="1442547"/>
            <a:ext cx="6467684" cy="6603999"/>
          </a:xfrm>
          <a:prstGeom prst="rect">
            <a:avLst/>
          </a:prstGeom>
          <a:ln w="57150">
            <a:noFill/>
            <a:miter lim="800000"/>
          </a:ln>
        </p:spPr>
        <p:txBody>
          <a:bodyPr vert="horz" lIns="91440" tIns="91440" rIns="91440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160731" y="566010"/>
            <a:ext cx="6467777" cy="579745"/>
          </a:xfrm>
          <a:prstGeom prst="rect">
            <a:avLst/>
          </a:prstGeom>
          <a:ln w="57150">
            <a:noFill/>
            <a:miter lim="800000"/>
          </a:ln>
        </p:spPr>
        <p:txBody>
          <a:bodyPr vert="horz" lIns="91440" tIns="91440" rIns="91440" bIns="9144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3658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828" r:id="rId3"/>
    <p:sldLayoutId id="2147483834" r:id="rId4"/>
    <p:sldLayoutId id="2147483835" r:id="rId5"/>
    <p:sldLayoutId id="2147483817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1073098" rtl="0" eaLnBrk="1" latinLnBrk="0" hangingPunct="1">
        <a:lnSpc>
          <a:spcPct val="90000"/>
        </a:lnSpc>
        <a:spcBef>
          <a:spcPct val="0"/>
        </a:spcBef>
        <a:buNone/>
        <a:defRPr sz="3286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621" indent="-214621" algn="l" defTabSz="1073098" rtl="0" eaLnBrk="1" latinLnBrk="0" hangingPunct="1">
        <a:lnSpc>
          <a:spcPct val="90000"/>
        </a:lnSpc>
        <a:spcBef>
          <a:spcPts val="469"/>
        </a:spcBef>
        <a:buClrTx/>
        <a:buFont typeface="" panose="020B0303030202060203" pitchFamily="34" charset="0"/>
        <a:buChar char="•"/>
        <a:defRPr sz="2583" kern="1200">
          <a:solidFill>
            <a:schemeClr val="tx1"/>
          </a:solidFill>
          <a:latin typeface="+mn-lt"/>
          <a:ea typeface="+mn-ea"/>
          <a:cs typeface="+mn-cs"/>
        </a:defRPr>
      </a:lvl1pPr>
      <a:lvl2pPr marL="482895" indent="-214621" algn="l" defTabSz="1073098" rtl="0" eaLnBrk="1" latinLnBrk="0" hangingPunct="1">
        <a:lnSpc>
          <a:spcPct val="90000"/>
        </a:lnSpc>
        <a:spcBef>
          <a:spcPts val="469"/>
        </a:spcBef>
        <a:buClrTx/>
        <a:buSzPct val="90000"/>
        <a:buFont typeface="" panose="020B0303030202060203" pitchFamily="34" charset="0"/>
        <a:buChar char="•"/>
        <a:defRPr sz="2347" kern="1200">
          <a:solidFill>
            <a:schemeClr val="tx1"/>
          </a:solidFill>
          <a:latin typeface="+mn-lt"/>
          <a:ea typeface="+mn-ea"/>
          <a:cs typeface="+mn-cs"/>
        </a:defRPr>
      </a:lvl2pPr>
      <a:lvl3pPr marL="643859" indent="-160965" algn="l" defTabSz="1073098" rtl="0" eaLnBrk="1" latinLnBrk="0" hangingPunct="1">
        <a:lnSpc>
          <a:spcPct val="90000"/>
        </a:lnSpc>
        <a:spcBef>
          <a:spcPts val="469"/>
        </a:spcBef>
        <a:buClrTx/>
        <a:buFont typeface="" panose="020B0303030202060203" pitchFamily="34" charset="0"/>
        <a:buChar char="–"/>
        <a:defRPr sz="2113" kern="1200">
          <a:solidFill>
            <a:schemeClr val="tx1"/>
          </a:solidFill>
          <a:latin typeface="+mn-lt"/>
          <a:ea typeface="+mn-ea"/>
          <a:cs typeface="+mn-cs"/>
        </a:defRPr>
      </a:lvl3pPr>
      <a:lvl4pPr marL="858479" indent="-160965" algn="l" defTabSz="1073098" rtl="0" eaLnBrk="1" latinLnBrk="0" hangingPunct="1">
        <a:lnSpc>
          <a:spcPct val="90000"/>
        </a:lnSpc>
        <a:spcBef>
          <a:spcPts val="469"/>
        </a:spcBef>
        <a:buClrTx/>
        <a:buFont typeface="" panose="020B0303030202060203" pitchFamily="34" charset="0"/>
        <a:buChar char="–"/>
        <a:defRPr sz="1878" kern="1200">
          <a:solidFill>
            <a:schemeClr val="tx1"/>
          </a:solidFill>
          <a:latin typeface="+mn-lt"/>
          <a:ea typeface="+mn-ea"/>
          <a:cs typeface="+mn-cs"/>
        </a:defRPr>
      </a:lvl4pPr>
      <a:lvl5pPr marL="1019443" indent="-160965" algn="l" defTabSz="1073098" rtl="0" eaLnBrk="1" latinLnBrk="0" hangingPunct="1">
        <a:lnSpc>
          <a:spcPct val="90000"/>
        </a:lnSpc>
        <a:spcBef>
          <a:spcPts val="469"/>
        </a:spcBef>
        <a:buClrTx/>
        <a:buFont typeface="" panose="020B0303030202060203" pitchFamily="34" charset="0"/>
        <a:buChar char="–"/>
        <a:defRPr sz="1878" kern="1200">
          <a:solidFill>
            <a:schemeClr val="tx1"/>
          </a:solidFill>
          <a:latin typeface="+mn-lt"/>
          <a:ea typeface="+mn-ea"/>
          <a:cs typeface="+mn-cs"/>
        </a:defRPr>
      </a:lvl5pPr>
      <a:lvl6pPr marL="1234064" indent="-160965" algn="l" defTabSz="1073098" rtl="0" eaLnBrk="1" latinLnBrk="0" hangingPunct="1">
        <a:lnSpc>
          <a:spcPct val="90000"/>
        </a:lnSpc>
        <a:spcBef>
          <a:spcPts val="705"/>
        </a:spcBef>
        <a:buClrTx/>
        <a:buFont typeface="" panose="020B0303030202060203" pitchFamily="34" charset="0"/>
        <a:buChar char="–"/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1395028" indent="-160965" algn="l" defTabSz="1073098" rtl="0" eaLnBrk="1" latinLnBrk="0" hangingPunct="1">
        <a:lnSpc>
          <a:spcPct val="90000"/>
        </a:lnSpc>
        <a:spcBef>
          <a:spcPts val="705"/>
        </a:spcBef>
        <a:buClrTx/>
        <a:buFont typeface="" panose="020B0303030202060203" pitchFamily="34" charset="0"/>
        <a:buChar char="–"/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1609649" indent="-160965" algn="l" defTabSz="1073098" rtl="0" eaLnBrk="1" latinLnBrk="0" hangingPunct="1">
        <a:lnSpc>
          <a:spcPct val="90000"/>
        </a:lnSpc>
        <a:spcBef>
          <a:spcPts val="705"/>
        </a:spcBef>
        <a:buClrTx/>
        <a:buFont typeface="" panose="020B0303030202060203" pitchFamily="34" charset="0"/>
        <a:buChar char="–"/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1824267" indent="-160965" algn="l" defTabSz="1073098" rtl="0" eaLnBrk="1" latinLnBrk="0" hangingPunct="1">
        <a:lnSpc>
          <a:spcPct val="90000"/>
        </a:lnSpc>
        <a:spcBef>
          <a:spcPts val="705"/>
        </a:spcBef>
        <a:buClrTx/>
        <a:buFont typeface="" panose="020B0303030202060203" pitchFamily="34" charset="0"/>
        <a:buChar char="–"/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73098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1pPr>
      <a:lvl2pPr marL="536548" algn="l" defTabSz="1073098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2pPr>
      <a:lvl3pPr marL="1073098" algn="l" defTabSz="1073098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3pPr>
      <a:lvl4pPr marL="1609649" algn="l" defTabSz="1073098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4pPr>
      <a:lvl5pPr marL="2146198" algn="l" defTabSz="1073098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5pPr>
      <a:lvl6pPr marL="2682748" algn="l" defTabSz="1073098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6pPr>
      <a:lvl7pPr marL="3219297" algn="l" defTabSz="1073098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7pPr>
      <a:lvl8pPr marL="3755846" algn="l" defTabSz="1073098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8pPr>
      <a:lvl9pPr marL="4292394" algn="l" defTabSz="1073098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47" userDrawn="1">
          <p15:clr>
            <a:srgbClr val="F26B43"/>
          </p15:clr>
        </p15:guide>
        <p15:guide id="3" pos="135" userDrawn="1">
          <p15:clr>
            <a:srgbClr val="F26B43"/>
          </p15:clr>
        </p15:guide>
        <p15:guide id="4" pos="4175" userDrawn="1">
          <p15:clr>
            <a:srgbClr val="F26B43"/>
          </p15:clr>
        </p15:guide>
        <p15:guide id="5" orient="horz" pos="624" userDrawn="1">
          <p15:clr>
            <a:srgbClr val="F26B43"/>
          </p15:clr>
        </p15:guide>
        <p15:guide id="6" orient="horz" pos="5610" userDrawn="1">
          <p15:clr>
            <a:srgbClr val="F26B43"/>
          </p15:clr>
        </p15:guide>
        <p15:guide id="7" orient="horz" pos="2080" userDrawn="1">
          <p15:clr>
            <a:srgbClr val="F26B43"/>
          </p15:clr>
        </p15:guide>
        <p15:guide id="8" orient="horz" pos="4160" userDrawn="1">
          <p15:clr>
            <a:srgbClr val="F26B43"/>
          </p15:clr>
        </p15:guide>
        <p15:guide id="9" pos="1445" userDrawn="1">
          <p15:clr>
            <a:srgbClr val="F26B43"/>
          </p15:clr>
        </p15:guide>
        <p15:guide id="10" pos="2876" userDrawn="1">
          <p15:clr>
            <a:srgbClr val="F26B43"/>
          </p15:clr>
        </p15:guide>
        <p15:guide id="11" orient="horz" pos="593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4000" r="-9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512D556D-2B1A-4392-A6A2-DCFA8CE3A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7236" y="6107616"/>
            <a:ext cx="5389780" cy="165784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Calling students in Years 10-12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Join us for a </a:t>
            </a:r>
            <a:r>
              <a:rPr lang="en-US" sz="2400">
                <a:solidFill>
                  <a:schemeClr val="bg1"/>
                </a:solidFill>
              </a:rPr>
              <a:t>4 day on site work experience </a:t>
            </a:r>
            <a:r>
              <a:rPr lang="en-US">
                <a:solidFill>
                  <a:schemeClr val="bg1"/>
                </a:solidFill>
              </a:rPr>
              <a:t>at Hewlett</a:t>
            </a:r>
            <a:r>
              <a:rPr lang="en-US" sz="2400">
                <a:solidFill>
                  <a:schemeClr val="bg1"/>
                </a:solidFill>
              </a:rPr>
              <a:t> Packard Enterprise (HPE).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You'll develop new skills and experience what its like to be a software developer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8BA47756-C18D-43B9-801C-AD637428CF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2247" y="-169307"/>
            <a:ext cx="6297508" cy="1807363"/>
          </a:xfrm>
        </p:spPr>
        <p:txBody>
          <a:bodyPr/>
          <a:lstStyle/>
          <a:p>
            <a:r>
              <a:rPr lang="en-US" sz="7200">
                <a:solidFill>
                  <a:schemeClr val="bg1"/>
                </a:solidFill>
              </a:rPr>
              <a:t>HPE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DE44B6AF-AB12-4FE4-A438-014DD4D3FD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-115002" y="1453854"/>
            <a:ext cx="7074761" cy="1179576"/>
          </a:xfrm>
        </p:spPr>
        <p:txBody>
          <a:bodyPr/>
          <a:lstStyle/>
          <a:p>
            <a:r>
              <a:rPr lang="en-US" sz="7200">
                <a:solidFill>
                  <a:schemeClr val="bg1"/>
                </a:solidFill>
              </a:rPr>
              <a:t>Work Experience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01CEFE6-AA32-98FF-80DD-B6FE63425E9C}"/>
              </a:ext>
            </a:extLst>
          </p:cNvPr>
          <p:cNvGrpSpPr/>
          <p:nvPr/>
        </p:nvGrpSpPr>
        <p:grpSpPr>
          <a:xfrm>
            <a:off x="744812" y="2647122"/>
            <a:ext cx="5616847" cy="2964231"/>
            <a:chOff x="1136649" y="3144938"/>
            <a:chExt cx="5616847" cy="2964231"/>
          </a:xfrm>
        </p:grpSpPr>
        <p:pic>
          <p:nvPicPr>
            <p:cNvPr id="3" name="Graphic 2" descr="Clock with solid fill">
              <a:extLst>
                <a:ext uri="{FF2B5EF4-FFF2-40B4-BE49-F238E27FC236}">
                  <a16:creationId xmlns:a16="http://schemas.microsoft.com/office/drawing/2014/main" id="{CFCAA483-63B5-04BC-2CFC-0C93005EC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91958" y="4190730"/>
              <a:ext cx="730949" cy="730949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FE72166-69E9-8AE6-0589-EDE9998334AB}"/>
                </a:ext>
              </a:extLst>
            </p:cNvPr>
            <p:cNvSpPr txBox="1"/>
            <p:nvPr/>
          </p:nvSpPr>
          <p:spPr>
            <a:xfrm>
              <a:off x="2724876" y="3144938"/>
              <a:ext cx="1917700" cy="914400"/>
            </a:xfrm>
            <a:prstGeom prst="rect">
              <a:avLst/>
            </a:prstGeom>
            <a:noFill/>
            <a:ln w="57150">
              <a:noFill/>
              <a:miter lim="800000"/>
            </a:ln>
          </p:spPr>
          <p:txBody>
            <a:bodyPr wrap="none" lIns="90000" tIns="90000" rIns="90000" bIns="90000" rtlCol="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400"/>
                </a:spcBef>
                <a:buFont typeface="MetricHPE" panose="020B0503030202060203" pitchFamily="34" charset="0"/>
              </a:pPr>
              <a:r>
                <a:rPr lang="en-US" sz="2800" b="1" dirty="0">
                  <a:solidFill>
                    <a:schemeClr val="bg1"/>
                  </a:solidFill>
                </a:rPr>
                <a:t>7</a:t>
              </a:r>
              <a:r>
                <a:rPr lang="en-US" sz="2800" b="1" baseline="30000" dirty="0">
                  <a:solidFill>
                    <a:schemeClr val="bg1"/>
                  </a:solidFill>
                </a:rPr>
                <a:t>th </a:t>
              </a:r>
              <a:r>
                <a:rPr lang="en-US" sz="2800" b="1" dirty="0">
                  <a:solidFill>
                    <a:schemeClr val="bg1"/>
                  </a:solidFill>
                </a:rPr>
                <a:t>– 10</a:t>
              </a:r>
              <a:r>
                <a:rPr lang="en-US" sz="2800" b="1" baseline="30000" dirty="0">
                  <a:solidFill>
                    <a:schemeClr val="bg1"/>
                  </a:solidFill>
                </a:rPr>
                <a:t>th</a:t>
              </a:r>
              <a:r>
                <a:rPr lang="en-US" sz="2800" b="1" dirty="0">
                  <a:solidFill>
                    <a:schemeClr val="bg1"/>
                  </a:solidFill>
                </a:rPr>
                <a:t> April 2025</a:t>
              </a:r>
              <a:endParaRPr lang="en-US" dirty="0">
                <a:solidFill>
                  <a:schemeClr val="bg1"/>
                </a:solidFill>
              </a:endParaRPr>
            </a:p>
            <a:p>
              <a:pPr marL="0" indent="0" algn="ctr">
                <a:lnSpc>
                  <a:spcPct val="90000"/>
                </a:lnSpc>
                <a:spcBef>
                  <a:spcPts val="400"/>
                </a:spcBef>
                <a:buFont typeface="MetricHPE" panose="020B0503030202060203" pitchFamily="34" charset="0"/>
                <a:buNone/>
              </a:pPr>
              <a:r>
                <a:rPr lang="en-GB" sz="2800" b="1" dirty="0">
                  <a:solidFill>
                    <a:schemeClr val="bg1"/>
                  </a:solidFill>
                </a:rPr>
                <a:t>14</a:t>
              </a:r>
              <a:r>
                <a:rPr lang="en-GB" sz="2800" b="1" baseline="30000" dirty="0">
                  <a:solidFill>
                    <a:schemeClr val="bg1"/>
                  </a:solidFill>
                </a:rPr>
                <a:t>th </a:t>
              </a:r>
              <a:r>
                <a:rPr lang="en-GB" sz="2800" b="1" dirty="0">
                  <a:solidFill>
                    <a:schemeClr val="bg1"/>
                  </a:solidFill>
                </a:rPr>
                <a:t>– 17</a:t>
              </a:r>
              <a:r>
                <a:rPr lang="en-GB" sz="2800" b="1" baseline="30000" dirty="0">
                  <a:solidFill>
                    <a:schemeClr val="bg1"/>
                  </a:solidFill>
                </a:rPr>
                <a:t>th</a:t>
              </a:r>
              <a:r>
                <a:rPr lang="en-US" sz="2800" b="1" dirty="0">
                  <a:solidFill>
                    <a:schemeClr val="bg1"/>
                  </a:solidFill>
                </a:rPr>
                <a:t> July 2025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10" name="Graphic 9" descr="Marker with solid fill">
              <a:extLst>
                <a:ext uri="{FF2B5EF4-FFF2-40B4-BE49-F238E27FC236}">
                  <a16:creationId xmlns:a16="http://schemas.microsoft.com/office/drawing/2014/main" id="{A6A51B2C-0758-5A7B-2370-83DA82479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36649" y="5067600"/>
              <a:ext cx="1041569" cy="10415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27D57AF-A266-88B1-495E-536AD05DDEA8}"/>
                </a:ext>
              </a:extLst>
            </p:cNvPr>
            <p:cNvSpPr txBox="1"/>
            <p:nvPr/>
          </p:nvSpPr>
          <p:spPr>
            <a:xfrm>
              <a:off x="2114631" y="5178245"/>
              <a:ext cx="4638865" cy="892552"/>
            </a:xfrm>
            <a:prstGeom prst="rect">
              <a:avLst/>
            </a:prstGeom>
            <a:noFill/>
            <a:ln w="57150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sz="2600" b="1" i="0">
                  <a:solidFill>
                    <a:schemeClr val="bg1"/>
                  </a:solidFill>
                  <a:effectLst/>
                  <a:latin typeface="+mj-lt"/>
                </a:rPr>
                <a:t>The Aviva Centre, Stoke Gifford, Bristol BS34 8SW</a:t>
              </a:r>
              <a:endParaRPr lang="en-GB" sz="2600" b="1">
                <a:latin typeface="+mj-lt"/>
              </a:endParaRPr>
            </a:p>
          </p:txBody>
        </p:sp>
        <p:pic>
          <p:nvPicPr>
            <p:cNvPr id="19" name="Graphic 18" descr="Flip calendar with solid fill">
              <a:extLst>
                <a:ext uri="{FF2B5EF4-FFF2-40B4-BE49-F238E27FC236}">
                  <a16:creationId xmlns:a16="http://schemas.microsoft.com/office/drawing/2014/main" id="{11732C18-EAC0-1E7A-80C2-02A907300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00232" y="3144938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0290373-F327-4047-8226-4126CB0764C6}"/>
                </a:ext>
              </a:extLst>
            </p:cNvPr>
            <p:cNvSpPr txBox="1"/>
            <p:nvPr/>
          </p:nvSpPr>
          <p:spPr>
            <a:xfrm>
              <a:off x="2628638" y="4113480"/>
              <a:ext cx="914400" cy="914400"/>
            </a:xfrm>
            <a:prstGeom prst="rect">
              <a:avLst/>
            </a:prstGeom>
            <a:noFill/>
            <a:ln w="57150">
              <a:noFill/>
              <a:miter lim="800000"/>
            </a:ln>
          </p:spPr>
          <p:txBody>
            <a:bodyPr wrap="none" lIns="90000" tIns="90000" rIns="90000" bIns="90000" rtlCol="0" anchor="ctr" anchorCtr="0">
              <a:noAutofit/>
            </a:bodyPr>
            <a:lstStyle/>
            <a:p>
              <a:pPr marL="0" indent="0" algn="ctr">
                <a:lnSpc>
                  <a:spcPct val="90000"/>
                </a:lnSpc>
                <a:spcBef>
                  <a:spcPts val="400"/>
                </a:spcBef>
                <a:buFont typeface="MetricHPE" panose="020B0503030202060203" pitchFamily="34" charset="0"/>
                <a:buNone/>
              </a:pPr>
              <a:r>
                <a:rPr lang="en-US" sz="2800" b="1">
                  <a:solidFill>
                    <a:schemeClr val="bg1"/>
                  </a:solidFill>
                </a:rPr>
                <a:t>10am – 4pm</a:t>
              </a:r>
              <a:endParaRPr lang="en-GB" sz="2800" b="1" err="1">
                <a:solidFill>
                  <a:schemeClr val="bg1"/>
                </a:solidFill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A439B100-1E62-8C80-D9C0-93F7C92FBEF4}"/>
              </a:ext>
            </a:extLst>
          </p:cNvPr>
          <p:cNvSpPr/>
          <p:nvPr/>
        </p:nvSpPr>
        <p:spPr bwMode="ltGray">
          <a:xfrm>
            <a:off x="381079" y="5987055"/>
            <a:ext cx="5988630" cy="1889596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endParaRPr lang="en-GB" err="1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B17ED8-AB6F-B9E4-1C1E-01732FF6A380}"/>
              </a:ext>
            </a:extLst>
          </p:cNvPr>
          <p:cNvSpPr txBox="1"/>
          <p:nvPr/>
        </p:nvSpPr>
        <p:spPr>
          <a:xfrm>
            <a:off x="649610" y="8534651"/>
            <a:ext cx="3731619" cy="1009081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 lIns="90000" tIns="90000" rIns="90000" bIns="90000" rtlCol="0" anchor="ctr" anchorCtr="0">
            <a:noAutofit/>
          </a:bodyPr>
          <a:lstStyle/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en-US" sz="2200" b="1">
                <a:solidFill>
                  <a:schemeClr val="bg1"/>
                </a:solidFill>
              </a:rPr>
              <a:t>Scan QR Code to Apply!</a:t>
            </a:r>
            <a:endParaRPr lang="en-US" sz="2200">
              <a:solidFill>
                <a:schemeClr val="bg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ts val="400"/>
              </a:spcBef>
              <a:buFont typeface="MetricHPE" panose="020B0503030202060203" pitchFamily="34" charset="0"/>
              <a:buNone/>
            </a:pPr>
            <a:endParaRPr lang="en-GB" err="1"/>
          </a:p>
        </p:txBody>
      </p:sp>
      <p:pic>
        <p:nvPicPr>
          <p:cNvPr id="11" name="Picture 10" descr="A qr code on a square&#10;&#10;Description automatically generated">
            <a:extLst>
              <a:ext uri="{FF2B5EF4-FFF2-40B4-BE49-F238E27FC236}">
                <a16:creationId xmlns:a16="http://schemas.microsoft.com/office/drawing/2014/main" id="{B1F69722-377C-6C17-2CB8-5F2BECC589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8" t="36039" r="25686" b="14190"/>
          <a:stretch/>
        </p:blipFill>
        <p:spPr>
          <a:xfrm>
            <a:off x="4218054" y="8067636"/>
            <a:ext cx="1804135" cy="166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8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9C8897-928E-A854-5C36-2F1CF27B4C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4313" y="1180931"/>
            <a:ext cx="6404742" cy="7967000"/>
          </a:xfrm>
        </p:spPr>
        <p:txBody>
          <a:bodyPr/>
          <a:lstStyle/>
          <a:p>
            <a:r>
              <a:rPr lang="en-US" sz="1400" b="1" dirty="0">
                <a:solidFill>
                  <a:srgbClr val="000000"/>
                </a:solidFill>
                <a:latin typeface="MetricHPE"/>
                <a:ea typeface="Calibri"/>
                <a:cs typeface="Calibri"/>
              </a:rPr>
              <a:t>Hewlett Packard Enterprise</a:t>
            </a:r>
            <a:r>
              <a:rPr lang="en-US" sz="1400" dirty="0">
                <a:solidFill>
                  <a:srgbClr val="000000"/>
                </a:solidFill>
                <a:latin typeface="MetricHPE"/>
                <a:ea typeface="Calibri"/>
                <a:cs typeface="Calibri"/>
              </a:rPr>
              <a:t> (HPE) are offering students from years 10-12 to attend our work experience opportunity in Bristol.</a:t>
            </a:r>
            <a:endParaRPr lang="en-US" dirty="0"/>
          </a:p>
          <a:p>
            <a:endParaRPr lang="en-US" sz="1400">
              <a:solidFill>
                <a:srgbClr val="000000"/>
              </a:solidFill>
              <a:latin typeface="MetricHPE"/>
              <a:ea typeface="Calibri"/>
              <a:cs typeface="Calibri"/>
            </a:endParaRPr>
          </a:p>
          <a:p>
            <a:r>
              <a:rPr lang="en-US" sz="1400" dirty="0">
                <a:solidFill>
                  <a:srgbClr val="000000"/>
                </a:solidFill>
                <a:latin typeface="MetricHPE"/>
                <a:ea typeface="Calibri"/>
                <a:cs typeface="Calibri"/>
              </a:rPr>
              <a:t>HPE is a technology company providing solutions to businesses worldwide. We work with companies from DreamWorks and Disney to Mercedes AMG Petronas F1, Red Bull Racing and the NASA Space Station too!</a:t>
            </a:r>
          </a:p>
          <a:p>
            <a:endParaRPr lang="en-US" sz="1400">
              <a:latin typeface="MetricHPE"/>
              <a:ea typeface="Calibri"/>
              <a:cs typeface="Calibri"/>
            </a:endParaRPr>
          </a:p>
          <a:p>
            <a:r>
              <a:rPr lang="en-US" sz="1400" dirty="0">
                <a:latin typeface="MetricHPE"/>
                <a:ea typeface="Calibri"/>
                <a:cs typeface="Calibri"/>
              </a:rPr>
              <a:t>So, whether you love technology or just a bit curious, join our Bristol engineering office for a 4-day work experience to explore what a career in tech looks like.</a:t>
            </a:r>
          </a:p>
          <a:p>
            <a:endParaRPr lang="en-US" sz="1400">
              <a:latin typeface="MetricHPE"/>
              <a:ea typeface="Calibri"/>
              <a:cs typeface="Calibri"/>
            </a:endParaRPr>
          </a:p>
          <a:p>
            <a:r>
              <a:rPr lang="en-US" sz="1400" dirty="0">
                <a:latin typeface="MetricHPE"/>
                <a:ea typeface="Calibri"/>
                <a:cs typeface="Calibri"/>
              </a:rPr>
              <a:t>We are offering 2 work experience events in 2025:</a:t>
            </a:r>
          </a:p>
          <a:p>
            <a:pPr marL="285750" indent="-285750">
              <a:buFont typeface="Arial" panose="020B0303030202060203" pitchFamily="34" charset="0"/>
              <a:buChar char="•"/>
            </a:pPr>
            <a:r>
              <a:rPr lang="en-US" sz="1400" b="1" dirty="0">
                <a:latin typeface="MetricHPE"/>
                <a:ea typeface="Calibri"/>
                <a:cs typeface="Calibri"/>
              </a:rPr>
              <a:t>Monday 7th – Thursday 10th April</a:t>
            </a:r>
          </a:p>
          <a:p>
            <a:pPr marL="285750" indent="-285750">
              <a:buFont typeface="Arial" panose="020B0303030202060203" pitchFamily="34" charset="0"/>
              <a:buChar char="•"/>
            </a:pPr>
            <a:r>
              <a:rPr lang="en-US" sz="1400" b="1" dirty="0">
                <a:latin typeface="MetricHPE"/>
                <a:ea typeface="Calibri"/>
                <a:cs typeface="Calibri"/>
              </a:rPr>
              <a:t>Monday 14th – Thursday 17th July</a:t>
            </a:r>
          </a:p>
          <a:p>
            <a:r>
              <a:rPr lang="en-US" sz="1400" dirty="0">
                <a:latin typeface="MetricHPE"/>
                <a:ea typeface="Calibri"/>
                <a:cs typeface="Calibri"/>
              </a:rPr>
              <a:t>Each day in the office will be from </a:t>
            </a:r>
            <a:r>
              <a:rPr lang="en-US" sz="1400" b="1" dirty="0">
                <a:latin typeface="MetricHPE"/>
                <a:ea typeface="Calibri"/>
                <a:cs typeface="Calibri"/>
              </a:rPr>
              <a:t>10:00-16:00</a:t>
            </a:r>
            <a:r>
              <a:rPr lang="en-US" sz="1400" dirty="0">
                <a:latin typeface="MetricHPE"/>
                <a:ea typeface="Calibri"/>
                <a:cs typeface="Calibri"/>
              </a:rPr>
              <a:t>.</a:t>
            </a:r>
          </a:p>
          <a:p>
            <a:endParaRPr lang="en-US" sz="1400">
              <a:latin typeface="MetricHPE"/>
              <a:ea typeface="Calibri"/>
              <a:cs typeface="Calibri"/>
            </a:endParaRPr>
          </a:p>
          <a:p>
            <a:r>
              <a:rPr lang="en-US" sz="1400" b="1" dirty="0">
                <a:latin typeface="MetricHPE"/>
                <a:ea typeface="Calibri"/>
                <a:cs typeface="Calibri"/>
              </a:rPr>
              <a:t>What will I do?</a:t>
            </a:r>
          </a:p>
          <a:p>
            <a:pPr marL="285750" indent="-285750">
              <a:buFont typeface="Arial" panose="020B0303030202060203" pitchFamily="34" charset="0"/>
              <a:buChar char="•"/>
            </a:pPr>
            <a:r>
              <a:rPr lang="en-US" sz="1400" dirty="0">
                <a:latin typeface="MetricHPE"/>
                <a:ea typeface="Calibri"/>
                <a:cs typeface="Calibri"/>
              </a:rPr>
              <a:t>Hear from HPE colleagues from a range of areas across the business about how they got where they are and what a typical day looks like</a:t>
            </a:r>
          </a:p>
          <a:p>
            <a:pPr marL="285750" indent="-285750">
              <a:buFont typeface="Arial" panose="020B0303030202060203" pitchFamily="34" charset="0"/>
              <a:buChar char="•"/>
            </a:pPr>
            <a:r>
              <a:rPr lang="en-US" sz="1400" dirty="0">
                <a:latin typeface="MetricHPE"/>
                <a:ea typeface="Calibri"/>
                <a:cs typeface="Calibri"/>
              </a:rPr>
              <a:t>See first-hand what it's like to work at HPE</a:t>
            </a:r>
          </a:p>
          <a:p>
            <a:pPr marL="285750" indent="-285750">
              <a:buFont typeface="Arial" panose="020B0303030202060203" pitchFamily="34" charset="0"/>
              <a:buChar char="•"/>
            </a:pPr>
            <a:r>
              <a:rPr lang="en-US" sz="1400" dirty="0">
                <a:latin typeface="MetricHPE"/>
                <a:ea typeface="Calibri"/>
                <a:cs typeface="Calibri"/>
              </a:rPr>
              <a:t>Work on a Python programming group project based on data analytics and presenting your work to a wider group</a:t>
            </a:r>
          </a:p>
          <a:p>
            <a:pPr marL="285750" indent="-285750">
              <a:buFont typeface="Arial" panose="020B0303030202060203" pitchFamily="34" charset="0"/>
              <a:buChar char="•"/>
            </a:pPr>
            <a:r>
              <a:rPr lang="en-US" sz="1400" dirty="0">
                <a:latin typeface="MetricHPE"/>
                <a:ea typeface="Calibri"/>
                <a:cs typeface="Calibri"/>
              </a:rPr>
              <a:t>Take part in employability and CV workshops, improving your innovation and presentation skills</a:t>
            </a:r>
          </a:p>
          <a:p>
            <a:pPr marL="285750" indent="-285750">
              <a:buFont typeface="Arial" panose="020B0303030202060203" pitchFamily="34" charset="0"/>
              <a:buChar char="•"/>
            </a:pPr>
            <a:endParaRPr lang="en-US" sz="1400">
              <a:latin typeface="MetricHPE"/>
              <a:ea typeface="Calibri"/>
              <a:cs typeface="Calibri"/>
            </a:endParaRPr>
          </a:p>
          <a:p>
            <a:pPr>
              <a:spcBef>
                <a:spcPts val="400"/>
              </a:spcBef>
            </a:pPr>
            <a:r>
              <a:rPr lang="en-US" sz="1400" dirty="0">
                <a:latin typeface="MetricHPE"/>
                <a:ea typeface="Calibri"/>
                <a:cs typeface="Calibri"/>
              </a:rPr>
              <a:t>Please be aware that we have moved our office to:</a:t>
            </a:r>
          </a:p>
          <a:p>
            <a:pPr>
              <a:spcBef>
                <a:spcPts val="400"/>
              </a:spcBef>
            </a:pPr>
            <a:r>
              <a:rPr lang="en-US" sz="1400" b="1" dirty="0">
                <a:latin typeface="MetricHPE"/>
                <a:ea typeface="Calibri"/>
                <a:cs typeface="Calibri"/>
              </a:rPr>
              <a:t>The Aviva Centre</a:t>
            </a:r>
            <a:endParaRPr lang="en-US" sz="1400" dirty="0">
              <a:latin typeface="MetricHPE"/>
              <a:ea typeface="Calibri"/>
              <a:cs typeface="Calibri"/>
            </a:endParaRPr>
          </a:p>
          <a:p>
            <a:pPr>
              <a:spcBef>
                <a:spcPts val="400"/>
              </a:spcBef>
            </a:pPr>
            <a:r>
              <a:rPr lang="en-US" sz="1400" b="1" dirty="0">
                <a:latin typeface="MetricHPE"/>
                <a:ea typeface="Calibri"/>
                <a:cs typeface="Calibri"/>
              </a:rPr>
              <a:t>Stoke Gifford</a:t>
            </a:r>
            <a:endParaRPr lang="en-US" sz="1400" dirty="0">
              <a:latin typeface="MetricHPE"/>
              <a:ea typeface="Calibri"/>
              <a:cs typeface="Calibri"/>
            </a:endParaRPr>
          </a:p>
          <a:p>
            <a:pPr>
              <a:spcBef>
                <a:spcPts val="400"/>
              </a:spcBef>
            </a:pPr>
            <a:r>
              <a:rPr lang="en-US" sz="1400" b="1" dirty="0">
                <a:latin typeface="MetricHPE"/>
                <a:ea typeface="Calibri"/>
                <a:cs typeface="Calibri"/>
              </a:rPr>
              <a:t>BS34 8SW</a:t>
            </a:r>
            <a:endParaRPr lang="en-US" sz="1400" dirty="0"/>
          </a:p>
          <a:p>
            <a:pPr>
              <a:spcBef>
                <a:spcPts val="400"/>
              </a:spcBef>
            </a:pPr>
            <a:endParaRPr lang="en-US" sz="1400" b="1">
              <a:latin typeface="MetricHPE"/>
              <a:ea typeface="Calibri"/>
              <a:cs typeface="Calibri"/>
            </a:endParaRPr>
          </a:p>
          <a:p>
            <a:pPr>
              <a:spcBef>
                <a:spcPts val="400"/>
              </a:spcBef>
            </a:pPr>
            <a:r>
              <a:rPr lang="en-US" sz="1400" b="1" dirty="0">
                <a:latin typeface="MetricHPE"/>
                <a:ea typeface="Calibri"/>
                <a:cs typeface="Calibri"/>
              </a:rPr>
              <a:t>Scan the QR code to apply</a:t>
            </a:r>
          </a:p>
          <a:p>
            <a:pPr>
              <a:spcBef>
                <a:spcPts val="400"/>
              </a:spcBef>
            </a:pPr>
            <a:endParaRPr lang="en-US" sz="1400" b="1">
              <a:latin typeface="MetricHPE"/>
              <a:ea typeface="Calibri"/>
              <a:cs typeface="Calibri"/>
            </a:endParaRPr>
          </a:p>
          <a:p>
            <a:pPr>
              <a:spcBef>
                <a:spcPts val="400"/>
              </a:spcBef>
            </a:pPr>
            <a:endParaRPr lang="en-US" sz="1400" b="1">
              <a:latin typeface="MetricHPE"/>
              <a:ea typeface="Calibri"/>
              <a:cs typeface="Calibri"/>
            </a:endParaRPr>
          </a:p>
          <a:p>
            <a:endParaRPr lang="en-US" sz="1400">
              <a:latin typeface="MetricHPE"/>
              <a:ea typeface="Calibri"/>
              <a:cs typeface="Calibri"/>
            </a:endParaRPr>
          </a:p>
          <a:p>
            <a:endParaRPr lang="en-US" sz="1400">
              <a:latin typeface="MetricHPE"/>
              <a:ea typeface="Calibri"/>
              <a:cs typeface="Calibri"/>
            </a:endParaRPr>
          </a:p>
          <a:p>
            <a:endParaRPr lang="en-US" sz="1400">
              <a:latin typeface="MetricHPE"/>
              <a:ea typeface="Calibri"/>
              <a:cs typeface="Calibri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63C6A74-B0F2-7AD2-0333-B80F45F5B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312" y="328205"/>
            <a:ext cx="1499959" cy="6237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C7E874-E7E4-09BB-6E0C-E3F5EAE9C12C}"/>
              </a:ext>
            </a:extLst>
          </p:cNvPr>
          <p:cNvSpPr txBox="1"/>
          <p:nvPr/>
        </p:nvSpPr>
        <p:spPr>
          <a:xfrm>
            <a:off x="1668478" y="332143"/>
            <a:ext cx="4953654" cy="514157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rot="0" spcFirstLastPara="0" vertOverflow="overflow" horzOverflow="overflow" vert="horz" wrap="square" lIns="90000" tIns="90000" rIns="90000" bIns="90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</a:pPr>
            <a:r>
              <a:rPr lang="en-US" sz="2400" b="1"/>
              <a:t>4-Day Onsite Work Experience </a:t>
            </a:r>
          </a:p>
        </p:txBody>
      </p:sp>
      <p:pic>
        <p:nvPicPr>
          <p:cNvPr id="9" name="Picture 8" descr="A map of a city&#10;&#10;Description automatically generated">
            <a:extLst>
              <a:ext uri="{FF2B5EF4-FFF2-40B4-BE49-F238E27FC236}">
                <a16:creationId xmlns:a16="http://schemas.microsoft.com/office/drawing/2014/main" id="{875CF322-659D-632D-5948-FBA540DA3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7944" y="6114880"/>
            <a:ext cx="4453944" cy="3651051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72A95C2-6BE8-00AA-A894-55D2681ACDB6}"/>
              </a:ext>
            </a:extLst>
          </p:cNvPr>
          <p:cNvSpPr/>
          <p:nvPr/>
        </p:nvSpPr>
        <p:spPr bwMode="ltGray">
          <a:xfrm>
            <a:off x="4843070" y="6996448"/>
            <a:ext cx="1612005" cy="1193442"/>
          </a:xfrm>
          <a:prstGeom prst="ellipse">
            <a:avLst/>
          </a:prstGeom>
          <a:noFill/>
          <a:ln w="57150">
            <a:solidFill>
              <a:srgbClr val="0085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endParaRPr lang="en-US" err="1">
              <a:solidFill>
                <a:schemeClr val="tx1"/>
              </a:solidFill>
            </a:endParaRPr>
          </a:p>
        </p:txBody>
      </p:sp>
      <p:pic>
        <p:nvPicPr>
          <p:cNvPr id="13" name="Picture 12" descr="A qr code on a square&#10;&#10;Description automatically generated">
            <a:extLst>
              <a:ext uri="{FF2B5EF4-FFF2-40B4-BE49-F238E27FC236}">
                <a16:creationId xmlns:a16="http://schemas.microsoft.com/office/drawing/2014/main" id="{2088C697-63FC-AAC6-51E2-E0CFB0C369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6" t="36013" r="25740" b="13826"/>
          <a:stretch/>
        </p:blipFill>
        <p:spPr>
          <a:xfrm>
            <a:off x="214871" y="7353110"/>
            <a:ext cx="1805158" cy="16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7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HPE Standard 16x9 White Template">
  <a:themeElements>
    <a:clrScheme name="HPE">
      <a:dk1>
        <a:sysClr val="windowText" lastClr="000000"/>
      </a:dk1>
      <a:lt1>
        <a:sysClr val="window" lastClr="FFFFFF"/>
      </a:lt1>
      <a:dk2>
        <a:srgbClr val="C6C6C2"/>
      </a:dk2>
      <a:lt2>
        <a:srgbClr val="787871"/>
      </a:lt2>
      <a:accent1>
        <a:srgbClr val="0D5265"/>
      </a:accent1>
      <a:accent2>
        <a:srgbClr val="7FF9E2"/>
      </a:accent2>
      <a:accent3>
        <a:srgbClr val="7630EA"/>
      </a:accent3>
      <a:accent4>
        <a:srgbClr val="C140FF"/>
      </a:accent4>
      <a:accent5>
        <a:srgbClr val="FF8300"/>
      </a:accent5>
      <a:accent6>
        <a:srgbClr val="FEC901"/>
      </a:accent6>
      <a:hlink>
        <a:srgbClr val="000000"/>
      </a:hlink>
      <a:folHlink>
        <a:srgbClr val="000000"/>
      </a:folHlink>
    </a:clrScheme>
    <a:fontScheme name="MetricHPE">
      <a:majorFont>
        <a:latin typeface="MetricHPE"/>
        <a:ea typeface=""/>
        <a:cs typeface=""/>
      </a:majorFont>
      <a:minorFont>
        <a:latin typeface="MetricH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noFill/>
        <a:ln w="57150">
          <a:solidFill>
            <a:schemeClr val="accent1"/>
          </a:solidFill>
        </a:ln>
      </a:spPr>
      <a:bodyPr tIns="91440" bIns="91440"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57150">
          <a:noFill/>
          <a:miter lim="800000"/>
        </a:ln>
      </a:spPr>
      <a:bodyPr wrap="square" lIns="90000" tIns="90000" rIns="90000" bIns="90000" rtlCol="0" anchor="ctr" anchorCtr="0">
        <a:noAutofit/>
      </a:bodyPr>
      <a:lstStyle>
        <a:defPPr marL="0" indent="0" algn="ctr">
          <a:lnSpc>
            <a:spcPct val="90000"/>
          </a:lnSpc>
          <a:spcBef>
            <a:spcPts val="400"/>
          </a:spcBef>
          <a:buFont typeface="MetricHPE" panose="020B0503030202060203" pitchFamily="34" charset="0"/>
          <a:buNone/>
          <a:defRPr dirty="0" err="1" smtClean="0"/>
        </a:defPPr>
      </a:lstStyle>
    </a:txDef>
  </a:objectDefaults>
  <a:extraClrSchemeLst/>
  <a:custClrLst>
    <a:custClr name="HPE Green">
      <a:srgbClr val="01A982"/>
    </a:custClr>
    <a:custClr name="Medium Blue">
      <a:srgbClr val="32DAC8"/>
    </a:custClr>
    <a:custClr name="Light Gray">
      <a:srgbClr val="C6C9CA"/>
    </a:custClr>
    <a:custClr name="Dark Gray">
      <a:srgbClr val="808285"/>
    </a:custClr>
  </a:custClrLst>
  <a:extLst>
    <a:ext uri="{05A4C25C-085E-4340-85A3-A5531E510DB2}">
      <thm15:themeFamily xmlns:thm15="http://schemas.microsoft.com/office/thememl/2012/main" name="HPE Standard 16x9 White Template.pptx" id="{AAF2CD36-BE7C-4F9F-B1DB-31FDF85A2F69}" vid="{E2B6C186-1D44-4ABF-AD5A-782CC18F677B}"/>
    </a:ext>
  </a:extLst>
</a:theme>
</file>

<file path=ppt/theme/theme2.xml><?xml version="1.0" encoding="utf-8"?>
<a:theme xmlns:a="http://schemas.openxmlformats.org/drawingml/2006/main" name="Office Theme">
  <a:themeElements>
    <a:clrScheme name="HPE Spring 2019">
      <a:dk1>
        <a:sysClr val="windowText" lastClr="000000"/>
      </a:dk1>
      <a:lt1>
        <a:sysClr val="window" lastClr="FFFFFF"/>
      </a:lt1>
      <a:dk2>
        <a:srgbClr val="C6C6C2"/>
      </a:dk2>
      <a:lt2>
        <a:srgbClr val="787871"/>
      </a:lt2>
      <a:accent1>
        <a:srgbClr val="0D5265"/>
      </a:accent1>
      <a:accent2>
        <a:srgbClr val="7FF9E2"/>
      </a:accent2>
      <a:accent3>
        <a:srgbClr val="7630EA"/>
      </a:accent3>
      <a:accent4>
        <a:srgbClr val="C140FF"/>
      </a:accent4>
      <a:accent5>
        <a:srgbClr val="FF8300"/>
      </a:accent5>
      <a:accent6>
        <a:srgbClr val="FEC901"/>
      </a:accent6>
      <a:hlink>
        <a:srgbClr val="01A982"/>
      </a:hlink>
      <a:folHlink>
        <a:srgbClr val="01A982"/>
      </a:folHlink>
    </a:clrScheme>
    <a:fontScheme name="HPE Standard">
      <a:majorFont>
        <a:latin typeface="MetricHPE"/>
        <a:ea typeface=""/>
        <a:cs typeface=""/>
      </a:majorFont>
      <a:minorFont>
        <a:latin typeface="MetricH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9050">
          <a:solidFill>
            <a:schemeClr val="accent1"/>
          </a:solidFill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/>
        </a:defPPr>
      </a:lstStyle>
    </a:txDef>
  </a:objectDefaults>
  <a:extraClrSchemeLst/>
  <a:custClrLst>
    <a:custClr name="HPE Green">
      <a:srgbClr val="01A982"/>
    </a:custClr>
    <a:custClr name="Medium Blue">
      <a:srgbClr val="32DAC8"/>
    </a:custClr>
    <a:custClr name="Light Gray">
      <a:srgbClr val="C6C9CA"/>
    </a:custClr>
    <a:custClr name="Dark Gray">
      <a:srgbClr val="8082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HPE Spring 2019">
      <a:dk1>
        <a:sysClr val="windowText" lastClr="000000"/>
      </a:dk1>
      <a:lt1>
        <a:sysClr val="window" lastClr="FFFFFF"/>
      </a:lt1>
      <a:dk2>
        <a:srgbClr val="C6C6C2"/>
      </a:dk2>
      <a:lt2>
        <a:srgbClr val="787871"/>
      </a:lt2>
      <a:accent1>
        <a:srgbClr val="0D5265"/>
      </a:accent1>
      <a:accent2>
        <a:srgbClr val="7FF9E2"/>
      </a:accent2>
      <a:accent3>
        <a:srgbClr val="7630EA"/>
      </a:accent3>
      <a:accent4>
        <a:srgbClr val="C140FF"/>
      </a:accent4>
      <a:accent5>
        <a:srgbClr val="FF8300"/>
      </a:accent5>
      <a:accent6>
        <a:srgbClr val="FEC901"/>
      </a:accent6>
      <a:hlink>
        <a:srgbClr val="01A982"/>
      </a:hlink>
      <a:folHlink>
        <a:srgbClr val="01A982"/>
      </a:folHlink>
    </a:clrScheme>
    <a:fontScheme name="HPE Standard">
      <a:majorFont>
        <a:latin typeface="MetricHPE"/>
        <a:ea typeface=""/>
        <a:cs typeface=""/>
      </a:majorFont>
      <a:minorFont>
        <a:latin typeface="MetricH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9050">
          <a:solidFill>
            <a:schemeClr val="accent1"/>
          </a:solidFill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/>
        </a:defPPr>
      </a:lstStyle>
    </a:txDef>
  </a:objectDefaults>
  <a:extraClrSchemeLst/>
  <a:custClrLst>
    <a:custClr name="HPE Green">
      <a:srgbClr val="01A982"/>
    </a:custClr>
    <a:custClr name="Medium Blue">
      <a:srgbClr val="32DAC8"/>
    </a:custClr>
    <a:custClr name="Light Gray">
      <a:srgbClr val="C6C9CA"/>
    </a:custClr>
    <a:custClr name="Dark Gray">
      <a:srgbClr val="808285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BAC46217CC4B4684162E6191154383" ma:contentTypeVersion="21" ma:contentTypeDescription="Create a new document." ma:contentTypeScope="" ma:versionID="495ab837a8815720a7aaf59f3f90db4d">
  <xsd:schema xmlns:xsd="http://www.w3.org/2001/XMLSchema" xmlns:xs="http://www.w3.org/2001/XMLSchema" xmlns:p="http://schemas.microsoft.com/office/2006/metadata/properties" xmlns:ns2="f827c6bb-3f61-4b00-b13b-26d89080bda3" xmlns:ns3="dd8606a3-d959-45f7-996e-3c98d970357c" targetNamespace="http://schemas.microsoft.com/office/2006/metadata/properties" ma:root="true" ma:fieldsID="d8637023ac7cddb525dd6f4cd8ddcea9" ns2:_="" ns3:_="">
    <xsd:import namespace="f827c6bb-3f61-4b00-b13b-26d89080bda3"/>
    <xsd:import namespace="dd8606a3-d959-45f7-996e-3c98d97035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Numb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27c6bb-3f61-4b00-b13b-26d89080bd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fc3c99c-be24-4810-9e61-24813d7dc9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umber" ma:index="27" nillable="true" ma:displayName="Number" ma:format="Dropdown" ma:internalName="Number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606a3-d959-45f7-996e-3c98d970357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8b3ecac-78f1-41dd-baa1-647628ba841c}" ma:internalName="TaxCatchAll" ma:showField="CatchAllData" ma:web="dd8606a3-d959-45f7-996e-3c98d97035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827c6bb-3f61-4b00-b13b-26d89080bda3">
      <Terms xmlns="http://schemas.microsoft.com/office/infopath/2007/PartnerControls"/>
    </lcf76f155ced4ddcb4097134ff3c332f>
    <TaxCatchAll xmlns="dd8606a3-d959-45f7-996e-3c98d970357c" xsi:nil="true"/>
    <Date xmlns="f827c6bb-3f61-4b00-b13b-26d89080bda3" xsi:nil="true"/>
    <Number xmlns="f827c6bb-3f61-4b00-b13b-26d89080bda3" xsi:nil="true"/>
  </documentManagement>
</p:properties>
</file>

<file path=customXml/itemProps1.xml><?xml version="1.0" encoding="utf-8"?>
<ds:datastoreItem xmlns:ds="http://schemas.openxmlformats.org/officeDocument/2006/customXml" ds:itemID="{5E5CBF1F-5529-4512-B36C-018CCD752BD0}"/>
</file>

<file path=customXml/itemProps2.xml><?xml version="1.0" encoding="utf-8"?>
<ds:datastoreItem xmlns:ds="http://schemas.openxmlformats.org/officeDocument/2006/customXml" ds:itemID="{C555E0A6-B4DD-4EC0-88CC-9D8A84453C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0C947A-8D30-4A5E-88ED-CA45AA220ADB}">
  <ds:schemaRefs>
    <ds:schemaRef ds:uri="0d827cb3-4693-47bd-8fae-bdf2c78e348c"/>
    <ds:schemaRef ds:uri="528dc42b-a8a9-4871-b1aa-61453096122c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Office PowerPoint</Application>
  <PresentationFormat>A4 Paper (210x297 mm)</PresentationFormat>
  <Paragraphs>37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MetricHPE Black</vt:lpstr>
      <vt:lpstr>Arial</vt:lpstr>
      <vt:lpstr>MetricHPE</vt:lpstr>
      <vt:lpstr>HPE Standard 16x9 White Template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Kolakowski, Artur</dc:creator>
  <cp:lastModifiedBy>Julie Ilogu</cp:lastModifiedBy>
  <cp:revision>12</cp:revision>
  <dcterms:created xsi:type="dcterms:W3CDTF">2021-03-16T11:22:20Z</dcterms:created>
  <dcterms:modified xsi:type="dcterms:W3CDTF">2025-01-13T13:29:45Z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0x010100C4BAC46217CC4B4684162E6191154383</vt:lpwstr>
  </property>
  <property fmtid="{D5CDD505-2E9C-101B-9397-08002B2CF9AE}" pid="3" name="MediaServiceImageTags">
    <vt:lpwstr/>
  </property>
</Properties>
</file>